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6" r:id="rId5"/>
    <p:sldId id="394" r:id="rId6"/>
    <p:sldId id="393" r:id="rId7"/>
    <p:sldId id="257" r:id="rId8"/>
    <p:sldId id="395" r:id="rId9"/>
    <p:sldId id="396" r:id="rId10"/>
    <p:sldId id="379" r:id="rId11"/>
    <p:sldId id="380" r:id="rId12"/>
    <p:sldId id="378" r:id="rId13"/>
    <p:sldId id="277" r:id="rId14"/>
    <p:sldId id="383" r:id="rId15"/>
    <p:sldId id="342" r:id="rId16"/>
    <p:sldId id="275" r:id="rId17"/>
    <p:sldId id="377" r:id="rId18"/>
    <p:sldId id="273" r:id="rId19"/>
    <p:sldId id="276" r:id="rId20"/>
    <p:sldId id="385" r:id="rId21"/>
    <p:sldId id="381" r:id="rId22"/>
    <p:sldId id="274" r:id="rId23"/>
    <p:sldId id="388" r:id="rId24"/>
    <p:sldId id="389" r:id="rId25"/>
    <p:sldId id="390" r:id="rId26"/>
    <p:sldId id="367" r:id="rId27"/>
    <p:sldId id="387" r:id="rId28"/>
    <p:sldId id="391" r:id="rId29"/>
    <p:sldId id="384" r:id="rId30"/>
    <p:sldId id="386" r:id="rId31"/>
    <p:sldId id="392" r:id="rId3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52" autoAdjust="0"/>
  </p:normalViewPr>
  <p:slideViewPr>
    <p:cSldViewPr snapToGrid="0">
      <p:cViewPr varScale="1">
        <p:scale>
          <a:sx n="93" d="100"/>
          <a:sy n="93" d="100"/>
        </p:scale>
        <p:origin x="12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lski, Danielle" userId="92d5f43c-7a65-4bde-8b4e-2c2218519b5e" providerId="ADAL" clId="{8AE395E2-3517-4BA5-8B24-E5DAF97E8E39}"/>
    <pc:docChg chg="undo redo custSel addSld delSld modSld sldOrd">
      <pc:chgData name="Dulski, Danielle" userId="92d5f43c-7a65-4bde-8b4e-2c2218519b5e" providerId="ADAL" clId="{8AE395E2-3517-4BA5-8B24-E5DAF97E8E39}" dt="2023-12-27T16:04:07.731" v="1191" actId="113"/>
      <pc:docMkLst>
        <pc:docMk/>
      </pc:docMkLst>
      <pc:sldChg chg="addSp delSp modSp mod delAnim">
        <pc:chgData name="Dulski, Danielle" userId="92d5f43c-7a65-4bde-8b4e-2c2218519b5e" providerId="ADAL" clId="{8AE395E2-3517-4BA5-8B24-E5DAF97E8E39}" dt="2023-12-27T15:38:08.106" v="711" actId="478"/>
        <pc:sldMkLst>
          <pc:docMk/>
          <pc:sldMk cId="1685874129" sldId="256"/>
        </pc:sldMkLst>
        <pc:spChg chg="mod">
          <ac:chgData name="Dulski, Danielle" userId="92d5f43c-7a65-4bde-8b4e-2c2218519b5e" providerId="ADAL" clId="{8AE395E2-3517-4BA5-8B24-E5DAF97E8E39}" dt="2023-12-08T21:44:27.667" v="298" actId="255"/>
          <ac:spMkLst>
            <pc:docMk/>
            <pc:sldMk cId="1685874129" sldId="256"/>
            <ac:spMk id="2" creationId="{2CF11B24-F89D-4E8A-A4EA-9515EC4F39C4}"/>
          </ac:spMkLst>
        </pc:spChg>
        <pc:spChg chg="del">
          <ac:chgData name="Dulski, Danielle" userId="92d5f43c-7a65-4bde-8b4e-2c2218519b5e" providerId="ADAL" clId="{8AE395E2-3517-4BA5-8B24-E5DAF97E8E39}" dt="2023-12-27T15:38:05.025" v="710" actId="478"/>
          <ac:spMkLst>
            <pc:docMk/>
            <pc:sldMk cId="1685874129" sldId="256"/>
            <ac:spMk id="3" creationId="{CE8CB476-A333-4B71-804C-9F4863B711E0}"/>
          </ac:spMkLst>
        </pc:spChg>
        <pc:spChg chg="add del mod">
          <ac:chgData name="Dulski, Danielle" userId="92d5f43c-7a65-4bde-8b4e-2c2218519b5e" providerId="ADAL" clId="{8AE395E2-3517-4BA5-8B24-E5DAF97E8E39}" dt="2023-12-27T15:38:08.106" v="711" actId="478"/>
          <ac:spMkLst>
            <pc:docMk/>
            <pc:sldMk cId="1685874129" sldId="256"/>
            <ac:spMk id="5" creationId="{3791DB25-EAA6-1283-C763-3B87EC6B979F}"/>
          </ac:spMkLst>
        </pc:spChg>
      </pc:sldChg>
      <pc:sldChg chg="modSp add mod ord setBg">
        <pc:chgData name="Dulski, Danielle" userId="92d5f43c-7a65-4bde-8b4e-2c2218519b5e" providerId="ADAL" clId="{8AE395E2-3517-4BA5-8B24-E5DAF97E8E39}" dt="2023-12-27T16:04:07.731" v="1191" actId="113"/>
        <pc:sldMkLst>
          <pc:docMk/>
          <pc:sldMk cId="2613690566" sldId="257"/>
        </pc:sldMkLst>
        <pc:spChg chg="mod">
          <ac:chgData name="Dulski, Danielle" userId="92d5f43c-7a65-4bde-8b4e-2c2218519b5e" providerId="ADAL" clId="{8AE395E2-3517-4BA5-8B24-E5DAF97E8E39}" dt="2023-12-08T20:50:31.342" v="9" actId="20577"/>
          <ac:spMkLst>
            <pc:docMk/>
            <pc:sldMk cId="2613690566" sldId="257"/>
            <ac:spMk id="2" creationId="{FCBC76FE-7563-4062-A394-D4113729517B}"/>
          </ac:spMkLst>
        </pc:spChg>
        <pc:graphicFrameChg chg="mod">
          <ac:chgData name="Dulski, Danielle" userId="92d5f43c-7a65-4bde-8b4e-2c2218519b5e" providerId="ADAL" clId="{8AE395E2-3517-4BA5-8B24-E5DAF97E8E39}" dt="2023-12-27T16:04:07.731" v="1191" actId="113"/>
          <ac:graphicFrameMkLst>
            <pc:docMk/>
            <pc:sldMk cId="2613690566" sldId="257"/>
            <ac:graphicFrameMk id="19" creationId="{846B54A2-D947-EB94-8443-487B92677F93}"/>
          </ac:graphicFrameMkLst>
        </pc:graphicFrameChg>
      </pc:sldChg>
      <pc:sldChg chg="ord">
        <pc:chgData name="Dulski, Danielle" userId="92d5f43c-7a65-4bde-8b4e-2c2218519b5e" providerId="ADAL" clId="{8AE395E2-3517-4BA5-8B24-E5DAF97E8E39}" dt="2023-12-08T21:03:29.666" v="169"/>
        <pc:sldMkLst>
          <pc:docMk/>
          <pc:sldMk cId="946238162" sldId="273"/>
        </pc:sldMkLst>
      </pc:sldChg>
      <pc:sldChg chg="modSp ord">
        <pc:chgData name="Dulski, Danielle" userId="92d5f43c-7a65-4bde-8b4e-2c2218519b5e" providerId="ADAL" clId="{8AE395E2-3517-4BA5-8B24-E5DAF97E8E39}" dt="2023-12-27T15:48:05.741" v="800" actId="20577"/>
        <pc:sldMkLst>
          <pc:docMk/>
          <pc:sldMk cId="3287841788" sldId="274"/>
        </pc:sldMkLst>
        <pc:graphicFrameChg chg="mod">
          <ac:chgData name="Dulski, Danielle" userId="92d5f43c-7a65-4bde-8b4e-2c2218519b5e" providerId="ADAL" clId="{8AE395E2-3517-4BA5-8B24-E5DAF97E8E39}" dt="2023-12-27T15:48:05.741" v="800" actId="20577"/>
          <ac:graphicFrameMkLst>
            <pc:docMk/>
            <pc:sldMk cId="3287841788" sldId="274"/>
            <ac:graphicFrameMk id="5" creationId="{282FE852-FD63-E05C-46EE-A5BDC1D2108D}"/>
          </ac:graphicFrameMkLst>
        </pc:graphicFrameChg>
      </pc:sldChg>
      <pc:sldChg chg="modSp mod ord">
        <pc:chgData name="Dulski, Danielle" userId="92d5f43c-7a65-4bde-8b4e-2c2218519b5e" providerId="ADAL" clId="{8AE395E2-3517-4BA5-8B24-E5DAF97E8E39}" dt="2023-12-27T15:59:12.348" v="947"/>
        <pc:sldMkLst>
          <pc:docMk/>
          <pc:sldMk cId="2196021911" sldId="275"/>
        </pc:sldMkLst>
        <pc:spChg chg="mod">
          <ac:chgData name="Dulski, Danielle" userId="92d5f43c-7a65-4bde-8b4e-2c2218519b5e" providerId="ADAL" clId="{8AE395E2-3517-4BA5-8B24-E5DAF97E8E39}" dt="2023-12-27T15:58:15.296" v="945" actId="20577"/>
          <ac:spMkLst>
            <pc:docMk/>
            <pc:sldMk cId="2196021911" sldId="275"/>
            <ac:spMk id="2" creationId="{46E90DF9-5BB2-4F5B-9F98-F3A1AA3F38EE}"/>
          </ac:spMkLst>
        </pc:spChg>
      </pc:sldChg>
      <pc:sldChg chg="modSp mod">
        <pc:chgData name="Dulski, Danielle" userId="92d5f43c-7a65-4bde-8b4e-2c2218519b5e" providerId="ADAL" clId="{8AE395E2-3517-4BA5-8B24-E5DAF97E8E39}" dt="2023-12-08T21:40:04.173" v="297" actId="20577"/>
        <pc:sldMkLst>
          <pc:docMk/>
          <pc:sldMk cId="2848651054" sldId="276"/>
        </pc:sldMkLst>
        <pc:spChg chg="mod">
          <ac:chgData name="Dulski, Danielle" userId="92d5f43c-7a65-4bde-8b4e-2c2218519b5e" providerId="ADAL" clId="{8AE395E2-3517-4BA5-8B24-E5DAF97E8E39}" dt="2023-12-08T21:40:04.173" v="297" actId="20577"/>
          <ac:spMkLst>
            <pc:docMk/>
            <pc:sldMk cId="2848651054" sldId="276"/>
            <ac:spMk id="3" creationId="{00000000-0000-0000-0000-000000000000}"/>
          </ac:spMkLst>
        </pc:spChg>
      </pc:sldChg>
      <pc:sldChg chg="addSp delSp modSp mod ord">
        <pc:chgData name="Dulski, Danielle" userId="92d5f43c-7a65-4bde-8b4e-2c2218519b5e" providerId="ADAL" clId="{8AE395E2-3517-4BA5-8B24-E5DAF97E8E39}" dt="2023-12-27T15:46:33.292" v="726" actId="1076"/>
        <pc:sldMkLst>
          <pc:docMk/>
          <pc:sldMk cId="1534591951" sldId="277"/>
        </pc:sldMkLst>
        <pc:spChg chg="mod">
          <ac:chgData name="Dulski, Danielle" userId="92d5f43c-7a65-4bde-8b4e-2c2218519b5e" providerId="ADAL" clId="{8AE395E2-3517-4BA5-8B24-E5DAF97E8E39}" dt="2023-12-20T22:20:11.049" v="517" actId="120"/>
          <ac:spMkLst>
            <pc:docMk/>
            <pc:sldMk cId="1534591951" sldId="277"/>
            <ac:spMk id="2" creationId="{B1ACF0DB-C809-444E-991B-51375E9135E6}"/>
          </ac:spMkLst>
        </pc:spChg>
        <pc:spChg chg="add del mod">
          <ac:chgData name="Dulski, Danielle" userId="92d5f43c-7a65-4bde-8b4e-2c2218519b5e" providerId="ADAL" clId="{8AE395E2-3517-4BA5-8B24-E5DAF97E8E39}" dt="2023-12-20T22:22:20.474" v="541" actId="478"/>
          <ac:spMkLst>
            <pc:docMk/>
            <pc:sldMk cId="1534591951" sldId="277"/>
            <ac:spMk id="4" creationId="{A549B731-DDB7-2E77-2751-D5203E30FAA6}"/>
          </ac:spMkLst>
        </pc:spChg>
        <pc:spChg chg="del mod">
          <ac:chgData name="Dulski, Danielle" userId="92d5f43c-7a65-4bde-8b4e-2c2218519b5e" providerId="ADAL" clId="{8AE395E2-3517-4BA5-8B24-E5DAF97E8E39}" dt="2023-12-20T22:21:42.741" v="534" actId="478"/>
          <ac:spMkLst>
            <pc:docMk/>
            <pc:sldMk cId="1534591951" sldId="277"/>
            <ac:spMk id="5" creationId="{7172A980-05C2-8B3E-4E0B-A406283E2267}"/>
          </ac:spMkLst>
        </pc:spChg>
        <pc:spChg chg="add mod">
          <ac:chgData name="Dulski, Danielle" userId="92d5f43c-7a65-4bde-8b4e-2c2218519b5e" providerId="ADAL" clId="{8AE395E2-3517-4BA5-8B24-E5DAF97E8E39}" dt="2023-12-20T22:36:51.545" v="696" actId="1076"/>
          <ac:spMkLst>
            <pc:docMk/>
            <pc:sldMk cId="1534591951" sldId="277"/>
            <ac:spMk id="7" creationId="{FC801E5E-D36C-7D4E-1880-550F6999C67C}"/>
          </ac:spMkLst>
        </pc:spChg>
        <pc:grpChg chg="del mod">
          <ac:chgData name="Dulski, Danielle" userId="92d5f43c-7a65-4bde-8b4e-2c2218519b5e" providerId="ADAL" clId="{8AE395E2-3517-4BA5-8B24-E5DAF97E8E39}" dt="2023-12-20T22:37:15.990" v="705"/>
          <ac:grpSpMkLst>
            <pc:docMk/>
            <pc:sldMk cId="1534591951" sldId="277"/>
            <ac:grpSpMk id="15" creationId="{28884604-8226-6715-DC83-CEF94CCE85EC}"/>
          </ac:grpSpMkLst>
        </pc:grpChg>
        <pc:picChg chg="add mod modCrop">
          <ac:chgData name="Dulski, Danielle" userId="92d5f43c-7a65-4bde-8b4e-2c2218519b5e" providerId="ADAL" clId="{8AE395E2-3517-4BA5-8B24-E5DAF97E8E39}" dt="2023-12-27T15:46:24.829" v="723" actId="1076"/>
          <ac:picMkLst>
            <pc:docMk/>
            <pc:sldMk cId="1534591951" sldId="277"/>
            <ac:picMk id="6" creationId="{9D65E869-0AC2-A6B9-0D7A-EB0B1B5ACF69}"/>
          </ac:picMkLst>
        </pc:picChg>
        <pc:picChg chg="add mod modCrop">
          <ac:chgData name="Dulski, Danielle" userId="92d5f43c-7a65-4bde-8b4e-2c2218519b5e" providerId="ADAL" clId="{8AE395E2-3517-4BA5-8B24-E5DAF97E8E39}" dt="2023-12-27T15:46:33.292" v="726" actId="1076"/>
          <ac:picMkLst>
            <pc:docMk/>
            <pc:sldMk cId="1534591951" sldId="277"/>
            <ac:picMk id="8" creationId="{20348504-439D-6C91-9B74-0C4DD3C8B6F4}"/>
          </ac:picMkLst>
        </pc:picChg>
        <pc:inkChg chg="add del">
          <ac:chgData name="Dulski, Danielle" userId="92d5f43c-7a65-4bde-8b4e-2c2218519b5e" providerId="ADAL" clId="{8AE395E2-3517-4BA5-8B24-E5DAF97E8E39}" dt="2023-12-20T22:37:09.277" v="701"/>
          <ac:inkMkLst>
            <pc:docMk/>
            <pc:sldMk cId="1534591951" sldId="277"/>
            <ac:inkMk id="9" creationId="{C886ECFD-1BB6-FA85-CA2E-382B1E22ADD4}"/>
          </ac:inkMkLst>
        </pc:inkChg>
        <pc:inkChg chg="add del">
          <ac:chgData name="Dulski, Danielle" userId="92d5f43c-7a65-4bde-8b4e-2c2218519b5e" providerId="ADAL" clId="{8AE395E2-3517-4BA5-8B24-E5DAF97E8E39}" dt="2023-12-20T22:37:09.269" v="700"/>
          <ac:inkMkLst>
            <pc:docMk/>
            <pc:sldMk cId="1534591951" sldId="277"/>
            <ac:inkMk id="10" creationId="{42EC064E-9D1D-7E19-8DB5-DC8FF01E9F51}"/>
          </ac:inkMkLst>
        </pc:inkChg>
        <pc:inkChg chg="add del">
          <ac:chgData name="Dulski, Danielle" userId="92d5f43c-7a65-4bde-8b4e-2c2218519b5e" providerId="ADAL" clId="{8AE395E2-3517-4BA5-8B24-E5DAF97E8E39}" dt="2023-12-20T22:36:45.963" v="694" actId="478"/>
          <ac:inkMkLst>
            <pc:docMk/>
            <pc:sldMk cId="1534591951" sldId="277"/>
            <ac:inkMk id="11" creationId="{2B0A6CB4-C35D-5B34-8124-3771D2F6789D}"/>
          </ac:inkMkLst>
        </pc:inkChg>
        <pc:inkChg chg="add del">
          <ac:chgData name="Dulski, Danielle" userId="92d5f43c-7a65-4bde-8b4e-2c2218519b5e" providerId="ADAL" clId="{8AE395E2-3517-4BA5-8B24-E5DAF97E8E39}" dt="2023-12-20T22:37:04.227" v="697"/>
          <ac:inkMkLst>
            <pc:docMk/>
            <pc:sldMk cId="1534591951" sldId="277"/>
            <ac:inkMk id="12" creationId="{5883D31F-4891-0829-0FDF-ED924D587C54}"/>
          </ac:inkMkLst>
        </pc:inkChg>
        <pc:inkChg chg="add del mod">
          <ac:chgData name="Dulski, Danielle" userId="92d5f43c-7a65-4bde-8b4e-2c2218519b5e" providerId="ADAL" clId="{8AE395E2-3517-4BA5-8B24-E5DAF97E8E39}" dt="2023-12-20T22:37:15.990" v="705"/>
          <ac:inkMkLst>
            <pc:docMk/>
            <pc:sldMk cId="1534591951" sldId="277"/>
            <ac:inkMk id="13" creationId="{AD3BB409-7E04-9105-E788-BC08B6EC7CD0}"/>
          </ac:inkMkLst>
        </pc:inkChg>
        <pc:inkChg chg="add del mod">
          <ac:chgData name="Dulski, Danielle" userId="92d5f43c-7a65-4bde-8b4e-2c2218519b5e" providerId="ADAL" clId="{8AE395E2-3517-4BA5-8B24-E5DAF97E8E39}" dt="2023-12-20T22:38:00.407" v="709"/>
          <ac:inkMkLst>
            <pc:docMk/>
            <pc:sldMk cId="1534591951" sldId="277"/>
            <ac:inkMk id="14" creationId="{B49ADC42-A419-7174-6288-8526E659FAF0}"/>
          </ac:inkMkLst>
        </pc:inkChg>
        <pc:inkChg chg="add del">
          <ac:chgData name="Dulski, Danielle" userId="92d5f43c-7a65-4bde-8b4e-2c2218519b5e" providerId="ADAL" clId="{8AE395E2-3517-4BA5-8B24-E5DAF97E8E39}" dt="2023-12-20T22:37:07.688" v="698"/>
          <ac:inkMkLst>
            <pc:docMk/>
            <pc:sldMk cId="1534591951" sldId="277"/>
            <ac:inkMk id="16" creationId="{AB648166-8C08-F66D-814B-B8214D0F0ADB}"/>
          </ac:inkMkLst>
        </pc:inkChg>
        <pc:inkChg chg="add del">
          <ac:chgData name="Dulski, Danielle" userId="92d5f43c-7a65-4bde-8b4e-2c2218519b5e" providerId="ADAL" clId="{8AE395E2-3517-4BA5-8B24-E5DAF97E8E39}" dt="2023-12-20T22:36:10.208" v="692" actId="9405"/>
          <ac:inkMkLst>
            <pc:docMk/>
            <pc:sldMk cId="1534591951" sldId="277"/>
            <ac:inkMk id="17" creationId="{DCF5748D-B5B8-52CA-1161-3322D27F7C76}"/>
          </ac:inkMkLst>
        </pc:inkChg>
        <pc:inkChg chg="add del">
          <ac:chgData name="Dulski, Danielle" userId="92d5f43c-7a65-4bde-8b4e-2c2218519b5e" providerId="ADAL" clId="{8AE395E2-3517-4BA5-8B24-E5DAF97E8E39}" dt="2023-12-20T22:37:09.268" v="699"/>
          <ac:inkMkLst>
            <pc:docMk/>
            <pc:sldMk cId="1534591951" sldId="277"/>
            <ac:inkMk id="18" creationId="{B84B7BCE-B2F7-DA9B-4943-2001A43597EF}"/>
          </ac:inkMkLst>
        </pc:inkChg>
        <pc:inkChg chg="add del">
          <ac:chgData name="Dulski, Danielle" userId="92d5f43c-7a65-4bde-8b4e-2c2218519b5e" providerId="ADAL" clId="{8AE395E2-3517-4BA5-8B24-E5DAF97E8E39}" dt="2023-12-20T22:37:15.989" v="703"/>
          <ac:inkMkLst>
            <pc:docMk/>
            <pc:sldMk cId="1534591951" sldId="277"/>
            <ac:inkMk id="19" creationId="{37D6AA3E-C9DC-18D8-620C-EAB772DBA3FE}"/>
          </ac:inkMkLst>
        </pc:inkChg>
        <pc:inkChg chg="add del">
          <ac:chgData name="Dulski, Danielle" userId="92d5f43c-7a65-4bde-8b4e-2c2218519b5e" providerId="ADAL" clId="{8AE395E2-3517-4BA5-8B24-E5DAF97E8E39}" dt="2023-12-20T22:37:15.989" v="702"/>
          <ac:inkMkLst>
            <pc:docMk/>
            <pc:sldMk cId="1534591951" sldId="277"/>
            <ac:inkMk id="20" creationId="{349E14ED-ACB4-EC19-7797-C2A6810A2042}"/>
          </ac:inkMkLst>
        </pc:inkChg>
        <pc:inkChg chg="add del">
          <ac:chgData name="Dulski, Danielle" userId="92d5f43c-7a65-4bde-8b4e-2c2218519b5e" providerId="ADAL" clId="{8AE395E2-3517-4BA5-8B24-E5DAF97E8E39}" dt="2023-12-20T22:37:15.989" v="704"/>
          <ac:inkMkLst>
            <pc:docMk/>
            <pc:sldMk cId="1534591951" sldId="277"/>
            <ac:inkMk id="21" creationId="{870FF779-A7C3-89BB-1D84-6F1B85CEAC09}"/>
          </ac:inkMkLst>
        </pc:inkChg>
        <pc:cxnChg chg="add mod">
          <ac:chgData name="Dulski, Danielle" userId="92d5f43c-7a65-4bde-8b4e-2c2218519b5e" providerId="ADAL" clId="{8AE395E2-3517-4BA5-8B24-E5DAF97E8E39}" dt="2023-12-27T15:46:31.040" v="725" actId="1076"/>
          <ac:cxnSpMkLst>
            <pc:docMk/>
            <pc:sldMk cId="1534591951" sldId="277"/>
            <ac:cxnSpMk id="4" creationId="{FECF7C80-B234-523D-A211-1C73F8A4D06F}"/>
          </ac:cxnSpMkLst>
        </pc:cxnChg>
      </pc:sldChg>
      <pc:sldChg chg="del">
        <pc:chgData name="Dulski, Danielle" userId="92d5f43c-7a65-4bde-8b4e-2c2218519b5e" providerId="ADAL" clId="{8AE395E2-3517-4BA5-8B24-E5DAF97E8E39}" dt="2023-12-08T21:10:47.368" v="222" actId="47"/>
        <pc:sldMkLst>
          <pc:docMk/>
          <pc:sldMk cId="615828545" sldId="280"/>
        </pc:sldMkLst>
      </pc:sldChg>
      <pc:sldChg chg="ord">
        <pc:chgData name="Dulski, Danielle" userId="92d5f43c-7a65-4bde-8b4e-2c2218519b5e" providerId="ADAL" clId="{8AE395E2-3517-4BA5-8B24-E5DAF97E8E39}" dt="2023-12-08T21:03:48.781" v="175"/>
        <pc:sldMkLst>
          <pc:docMk/>
          <pc:sldMk cId="1643825004" sldId="342"/>
        </pc:sldMkLst>
      </pc:sldChg>
      <pc:sldChg chg="modSp mod">
        <pc:chgData name="Dulski, Danielle" userId="92d5f43c-7a65-4bde-8b4e-2c2218519b5e" providerId="ADAL" clId="{8AE395E2-3517-4BA5-8B24-E5DAF97E8E39}" dt="2023-12-27T15:48:45.730" v="932" actId="20577"/>
        <pc:sldMkLst>
          <pc:docMk/>
          <pc:sldMk cId="2964293694" sldId="367"/>
        </pc:sldMkLst>
        <pc:spChg chg="mod">
          <ac:chgData name="Dulski, Danielle" userId="92d5f43c-7a65-4bde-8b4e-2c2218519b5e" providerId="ADAL" clId="{8AE395E2-3517-4BA5-8B24-E5DAF97E8E39}" dt="2023-12-27T15:48:45.730" v="932" actId="20577"/>
          <ac:spMkLst>
            <pc:docMk/>
            <pc:sldMk cId="2964293694" sldId="367"/>
            <ac:spMk id="5" creationId="{1F114740-C89F-4ACF-8D8C-FF895C6FC87C}"/>
          </ac:spMkLst>
        </pc:spChg>
      </pc:sldChg>
      <pc:sldChg chg="del">
        <pc:chgData name="Dulski, Danielle" userId="92d5f43c-7a65-4bde-8b4e-2c2218519b5e" providerId="ADAL" clId="{8AE395E2-3517-4BA5-8B24-E5DAF97E8E39}" dt="2023-12-08T21:11:44.784" v="229" actId="47"/>
        <pc:sldMkLst>
          <pc:docMk/>
          <pc:sldMk cId="239136687" sldId="375"/>
        </pc:sldMkLst>
      </pc:sldChg>
      <pc:sldChg chg="del">
        <pc:chgData name="Dulski, Danielle" userId="92d5f43c-7a65-4bde-8b4e-2c2218519b5e" providerId="ADAL" clId="{8AE395E2-3517-4BA5-8B24-E5DAF97E8E39}" dt="2023-12-08T21:11:45.714" v="230" actId="47"/>
        <pc:sldMkLst>
          <pc:docMk/>
          <pc:sldMk cId="3819057058" sldId="376"/>
        </pc:sldMkLst>
      </pc:sldChg>
      <pc:sldChg chg="modSp ord">
        <pc:chgData name="Dulski, Danielle" userId="92d5f43c-7a65-4bde-8b4e-2c2218519b5e" providerId="ADAL" clId="{8AE395E2-3517-4BA5-8B24-E5DAF97E8E39}" dt="2023-12-27T15:55:23.236" v="941" actId="208"/>
        <pc:sldMkLst>
          <pc:docMk/>
          <pc:sldMk cId="2290780328" sldId="377"/>
        </pc:sldMkLst>
        <pc:graphicFrameChg chg="mod">
          <ac:chgData name="Dulski, Danielle" userId="92d5f43c-7a65-4bde-8b4e-2c2218519b5e" providerId="ADAL" clId="{8AE395E2-3517-4BA5-8B24-E5DAF97E8E39}" dt="2023-12-27T15:55:23.236" v="941" actId="208"/>
          <ac:graphicFrameMkLst>
            <pc:docMk/>
            <pc:sldMk cId="2290780328" sldId="377"/>
            <ac:graphicFrameMk id="4" creationId="{FDA7EEE2-7E72-4283-996D-A86ABF3F4BE7}"/>
          </ac:graphicFrameMkLst>
        </pc:graphicFrameChg>
      </pc:sldChg>
      <pc:sldChg chg="del">
        <pc:chgData name="Dulski, Danielle" userId="92d5f43c-7a65-4bde-8b4e-2c2218519b5e" providerId="ADAL" clId="{8AE395E2-3517-4BA5-8B24-E5DAF97E8E39}" dt="2023-12-08T20:50:26.300" v="1" actId="47"/>
        <pc:sldMkLst>
          <pc:docMk/>
          <pc:sldMk cId="2300806470" sldId="378"/>
        </pc:sldMkLst>
      </pc:sldChg>
      <pc:sldChg chg="addSp modSp new mod ord">
        <pc:chgData name="Dulski, Danielle" userId="92d5f43c-7a65-4bde-8b4e-2c2218519b5e" providerId="ADAL" clId="{8AE395E2-3517-4BA5-8B24-E5DAF97E8E39}" dt="2023-12-20T22:28:41.402" v="606" actId="1076"/>
        <pc:sldMkLst>
          <pc:docMk/>
          <pc:sldMk cId="3035368553" sldId="378"/>
        </pc:sldMkLst>
        <pc:spChg chg="mod">
          <ac:chgData name="Dulski, Danielle" userId="92d5f43c-7a65-4bde-8b4e-2c2218519b5e" providerId="ADAL" clId="{8AE395E2-3517-4BA5-8B24-E5DAF97E8E39}" dt="2023-12-20T20:43:30.512" v="365" actId="207"/>
          <ac:spMkLst>
            <pc:docMk/>
            <pc:sldMk cId="3035368553" sldId="378"/>
            <ac:spMk id="2" creationId="{08CE67FD-ACDB-D941-F319-74EAAD333FD5}"/>
          </ac:spMkLst>
        </pc:spChg>
        <pc:spChg chg="mod">
          <ac:chgData name="Dulski, Danielle" userId="92d5f43c-7a65-4bde-8b4e-2c2218519b5e" providerId="ADAL" clId="{8AE395E2-3517-4BA5-8B24-E5DAF97E8E39}" dt="2023-12-20T22:28:41.402" v="606" actId="1076"/>
          <ac:spMkLst>
            <pc:docMk/>
            <pc:sldMk cId="3035368553" sldId="378"/>
            <ac:spMk id="3" creationId="{9F84D6A2-E91E-8E90-771E-A294A763C79C}"/>
          </ac:spMkLst>
        </pc:spChg>
        <pc:spChg chg="add mod">
          <ac:chgData name="Dulski, Danielle" userId="92d5f43c-7a65-4bde-8b4e-2c2218519b5e" providerId="ADAL" clId="{8AE395E2-3517-4BA5-8B24-E5DAF97E8E39}" dt="2023-12-20T22:16:04.045" v="404" actId="14100"/>
          <ac:spMkLst>
            <pc:docMk/>
            <pc:sldMk cId="3035368553" sldId="378"/>
            <ac:spMk id="4" creationId="{9AE535DC-C847-E786-448D-EF977A0214E7}"/>
          </ac:spMkLst>
        </pc:spChg>
      </pc:sldChg>
      <pc:sldChg chg="addSp modSp new mod">
        <pc:chgData name="Dulski, Danielle" userId="92d5f43c-7a65-4bde-8b4e-2c2218519b5e" providerId="ADAL" clId="{8AE395E2-3517-4BA5-8B24-E5DAF97E8E39}" dt="2023-12-20T22:13:23.188" v="378" actId="207"/>
        <pc:sldMkLst>
          <pc:docMk/>
          <pc:sldMk cId="1343151604" sldId="379"/>
        </pc:sldMkLst>
        <pc:spChg chg="mod">
          <ac:chgData name="Dulski, Danielle" userId="92d5f43c-7a65-4bde-8b4e-2c2218519b5e" providerId="ADAL" clId="{8AE395E2-3517-4BA5-8B24-E5DAF97E8E39}" dt="2023-12-08T20:54:56.272" v="132" actId="20577"/>
          <ac:spMkLst>
            <pc:docMk/>
            <pc:sldMk cId="1343151604" sldId="379"/>
            <ac:spMk id="2" creationId="{0CCCEFE8-F598-7D09-9042-8EBA42B6E8B6}"/>
          </ac:spMkLst>
        </pc:spChg>
        <pc:spChg chg="mod">
          <ac:chgData name="Dulski, Danielle" userId="92d5f43c-7a65-4bde-8b4e-2c2218519b5e" providerId="ADAL" clId="{8AE395E2-3517-4BA5-8B24-E5DAF97E8E39}" dt="2023-12-20T22:13:23.188" v="378" actId="207"/>
          <ac:spMkLst>
            <pc:docMk/>
            <pc:sldMk cId="1343151604" sldId="379"/>
            <ac:spMk id="3" creationId="{9EE6023E-6F27-12E1-F64F-47C87DC98335}"/>
          </ac:spMkLst>
        </pc:spChg>
        <pc:picChg chg="add mod modCrop">
          <ac:chgData name="Dulski, Danielle" userId="92d5f43c-7a65-4bde-8b4e-2c2218519b5e" providerId="ADAL" clId="{8AE395E2-3517-4BA5-8B24-E5DAF97E8E39}" dt="2023-12-20T20:39:52.904" v="337" actId="1076"/>
          <ac:picMkLst>
            <pc:docMk/>
            <pc:sldMk cId="1343151604" sldId="379"/>
            <ac:picMk id="4" creationId="{178EE86D-7863-B057-7C42-2FAAAAEB704B}"/>
          </ac:picMkLst>
        </pc:picChg>
      </pc:sldChg>
      <pc:sldChg chg="modSp new mod">
        <pc:chgData name="Dulski, Danielle" userId="92d5f43c-7a65-4bde-8b4e-2c2218519b5e" providerId="ADAL" clId="{8AE395E2-3517-4BA5-8B24-E5DAF97E8E39}" dt="2023-12-20T22:30:22.328" v="622" actId="12"/>
        <pc:sldMkLst>
          <pc:docMk/>
          <pc:sldMk cId="1476451579" sldId="380"/>
        </pc:sldMkLst>
        <pc:spChg chg="mod">
          <ac:chgData name="Dulski, Danielle" userId="92d5f43c-7a65-4bde-8b4e-2c2218519b5e" providerId="ADAL" clId="{8AE395E2-3517-4BA5-8B24-E5DAF97E8E39}" dt="2023-12-20T20:37:16.183" v="319" actId="113"/>
          <ac:spMkLst>
            <pc:docMk/>
            <pc:sldMk cId="1476451579" sldId="380"/>
            <ac:spMk id="2" creationId="{BAFC05FF-C9C6-7A72-8FCF-680DA5B83941}"/>
          </ac:spMkLst>
        </pc:spChg>
        <pc:spChg chg="mod">
          <ac:chgData name="Dulski, Danielle" userId="92d5f43c-7a65-4bde-8b4e-2c2218519b5e" providerId="ADAL" clId="{8AE395E2-3517-4BA5-8B24-E5DAF97E8E39}" dt="2023-12-20T22:30:22.328" v="622" actId="12"/>
          <ac:spMkLst>
            <pc:docMk/>
            <pc:sldMk cId="1476451579" sldId="380"/>
            <ac:spMk id="3" creationId="{3619EF82-DA40-8362-BF47-1404377A4465}"/>
          </ac:spMkLst>
        </pc:spChg>
      </pc:sldChg>
      <pc:sldChg chg="addSp delSp modSp new mod">
        <pc:chgData name="Dulski, Danielle" userId="92d5f43c-7a65-4bde-8b4e-2c2218519b5e" providerId="ADAL" clId="{8AE395E2-3517-4BA5-8B24-E5DAF97E8E39}" dt="2023-12-27T15:47:14.176" v="728" actId="1076"/>
        <pc:sldMkLst>
          <pc:docMk/>
          <pc:sldMk cId="1592715495" sldId="381"/>
        </pc:sldMkLst>
        <pc:spChg chg="mod">
          <ac:chgData name="Dulski, Danielle" userId="92d5f43c-7a65-4bde-8b4e-2c2218519b5e" providerId="ADAL" clId="{8AE395E2-3517-4BA5-8B24-E5DAF97E8E39}" dt="2023-12-08T21:06:20.216" v="198" actId="20577"/>
          <ac:spMkLst>
            <pc:docMk/>
            <pc:sldMk cId="1592715495" sldId="381"/>
            <ac:spMk id="2" creationId="{42F2228C-FE0D-9BA9-9B91-2D995DB02A43}"/>
          </ac:spMkLst>
        </pc:spChg>
        <pc:spChg chg="del">
          <ac:chgData name="Dulski, Danielle" userId="92d5f43c-7a65-4bde-8b4e-2c2218519b5e" providerId="ADAL" clId="{8AE395E2-3517-4BA5-8B24-E5DAF97E8E39}" dt="2023-12-08T21:05:52.631" v="177" actId="931"/>
          <ac:spMkLst>
            <pc:docMk/>
            <pc:sldMk cId="1592715495" sldId="381"/>
            <ac:spMk id="3" creationId="{006402AB-50DD-E527-D112-C73FD712095B}"/>
          </ac:spMkLst>
        </pc:spChg>
        <pc:spChg chg="add del mod">
          <ac:chgData name="Dulski, Danielle" userId="92d5f43c-7a65-4bde-8b4e-2c2218519b5e" providerId="ADAL" clId="{8AE395E2-3517-4BA5-8B24-E5DAF97E8E39}" dt="2023-12-08T21:09:10.710" v="208" actId="931"/>
          <ac:spMkLst>
            <pc:docMk/>
            <pc:sldMk cId="1592715495" sldId="381"/>
            <ac:spMk id="7" creationId="{B743DED5-87AB-CE68-1D94-3C5ADF8DED6D}"/>
          </ac:spMkLst>
        </pc:spChg>
        <pc:spChg chg="add del mod">
          <ac:chgData name="Dulski, Danielle" userId="92d5f43c-7a65-4bde-8b4e-2c2218519b5e" providerId="ADAL" clId="{8AE395E2-3517-4BA5-8B24-E5DAF97E8E39}" dt="2023-12-08T21:35:26.631" v="269" actId="931"/>
          <ac:spMkLst>
            <pc:docMk/>
            <pc:sldMk cId="1592715495" sldId="381"/>
            <ac:spMk id="11" creationId="{4EB90CBB-8C4D-1F95-B5CB-2241096CEB1B}"/>
          </ac:spMkLst>
        </pc:spChg>
        <pc:picChg chg="add del mod modCrop">
          <ac:chgData name="Dulski, Danielle" userId="92d5f43c-7a65-4bde-8b4e-2c2218519b5e" providerId="ADAL" clId="{8AE395E2-3517-4BA5-8B24-E5DAF97E8E39}" dt="2023-12-08T21:09:05.083" v="207" actId="478"/>
          <ac:picMkLst>
            <pc:docMk/>
            <pc:sldMk cId="1592715495" sldId="381"/>
            <ac:picMk id="5" creationId="{57AA5977-C892-6F02-3232-3F3DD8D186A1}"/>
          </ac:picMkLst>
        </pc:picChg>
        <pc:picChg chg="add del mod modCrop">
          <ac:chgData name="Dulski, Danielle" userId="92d5f43c-7a65-4bde-8b4e-2c2218519b5e" providerId="ADAL" clId="{8AE395E2-3517-4BA5-8B24-E5DAF97E8E39}" dt="2023-12-08T21:35:09.145" v="268" actId="478"/>
          <ac:picMkLst>
            <pc:docMk/>
            <pc:sldMk cId="1592715495" sldId="381"/>
            <ac:picMk id="9" creationId="{2D776B88-8BBD-53D7-D44E-A1905918B436}"/>
          </ac:picMkLst>
        </pc:picChg>
        <pc:picChg chg="add mod modCrop">
          <ac:chgData name="Dulski, Danielle" userId="92d5f43c-7a65-4bde-8b4e-2c2218519b5e" providerId="ADAL" clId="{8AE395E2-3517-4BA5-8B24-E5DAF97E8E39}" dt="2023-12-27T15:47:14.176" v="728" actId="1076"/>
          <ac:picMkLst>
            <pc:docMk/>
            <pc:sldMk cId="1592715495" sldId="381"/>
            <ac:picMk id="13" creationId="{CEEC175E-2884-0251-2163-4AE3189B8BAF}"/>
          </ac:picMkLst>
        </pc:picChg>
      </pc:sldChg>
      <pc:sldChg chg="modSp new mod">
        <pc:chgData name="Dulski, Danielle" userId="92d5f43c-7a65-4bde-8b4e-2c2218519b5e" providerId="ADAL" clId="{8AE395E2-3517-4BA5-8B24-E5DAF97E8E39}" dt="2023-12-08T21:12:43.829" v="260" actId="207"/>
        <pc:sldMkLst>
          <pc:docMk/>
          <pc:sldMk cId="224834120" sldId="382"/>
        </pc:sldMkLst>
        <pc:spChg chg="mod">
          <ac:chgData name="Dulski, Danielle" userId="92d5f43c-7a65-4bde-8b4e-2c2218519b5e" providerId="ADAL" clId="{8AE395E2-3517-4BA5-8B24-E5DAF97E8E39}" dt="2023-12-08T21:12:43.829" v="260" actId="207"/>
          <ac:spMkLst>
            <pc:docMk/>
            <pc:sldMk cId="224834120" sldId="382"/>
            <ac:spMk id="2" creationId="{31384EEB-DB2D-C8C3-0453-E634049FDC1F}"/>
          </ac:spMkLst>
        </pc:spChg>
      </pc:sldChg>
      <pc:sldChg chg="addSp delSp modSp new mod modClrScheme chgLayout modNotesTx">
        <pc:chgData name="Dulski, Danielle" userId="92d5f43c-7a65-4bde-8b4e-2c2218519b5e" providerId="ADAL" clId="{8AE395E2-3517-4BA5-8B24-E5DAF97E8E39}" dt="2023-12-20T22:32:38.367" v="663" actId="20577"/>
        <pc:sldMkLst>
          <pc:docMk/>
          <pc:sldMk cId="2295762713" sldId="383"/>
        </pc:sldMkLst>
        <pc:spChg chg="add mod">
          <ac:chgData name="Dulski, Danielle" userId="92d5f43c-7a65-4bde-8b4e-2c2218519b5e" providerId="ADAL" clId="{8AE395E2-3517-4BA5-8B24-E5DAF97E8E39}" dt="2023-12-20T22:29:54.494" v="613" actId="20577"/>
          <ac:spMkLst>
            <pc:docMk/>
            <pc:sldMk cId="2295762713" sldId="383"/>
            <ac:spMk id="2" creationId="{6A79E403-BB82-FA3A-5893-784E85A57CD4}"/>
          </ac:spMkLst>
        </pc:spChg>
        <pc:spChg chg="del mod ord">
          <ac:chgData name="Dulski, Danielle" userId="92d5f43c-7a65-4bde-8b4e-2c2218519b5e" providerId="ADAL" clId="{8AE395E2-3517-4BA5-8B24-E5DAF97E8E39}" dt="2023-12-08T21:16:00.700" v="265" actId="700"/>
          <ac:spMkLst>
            <pc:docMk/>
            <pc:sldMk cId="2295762713" sldId="383"/>
            <ac:spMk id="2" creationId="{71C6A6BC-00B7-A204-01CF-359E3003552F}"/>
          </ac:spMkLst>
        </pc:spChg>
        <pc:spChg chg="del mod ord">
          <ac:chgData name="Dulski, Danielle" userId="92d5f43c-7a65-4bde-8b4e-2c2218519b5e" providerId="ADAL" clId="{8AE395E2-3517-4BA5-8B24-E5DAF97E8E39}" dt="2023-12-08T21:16:00.700" v="265" actId="700"/>
          <ac:spMkLst>
            <pc:docMk/>
            <pc:sldMk cId="2295762713" sldId="383"/>
            <ac:spMk id="3" creationId="{5019EC2A-587A-9E2E-8BA3-F7BE961E0F8F}"/>
          </ac:spMkLst>
        </pc:spChg>
        <pc:spChg chg="add del mod ord">
          <ac:chgData name="Dulski, Danielle" userId="92d5f43c-7a65-4bde-8b4e-2c2218519b5e" providerId="ADAL" clId="{8AE395E2-3517-4BA5-8B24-E5DAF97E8E39}" dt="2023-12-20T22:29:50.541" v="607"/>
          <ac:spMkLst>
            <pc:docMk/>
            <pc:sldMk cId="2295762713" sldId="383"/>
            <ac:spMk id="4" creationId="{3711B6E3-95AA-2657-623A-4BECEF6FAD34}"/>
          </ac:spMkLst>
        </pc:spChg>
        <pc:spChg chg="add mod ord">
          <ac:chgData name="Dulski, Danielle" userId="92d5f43c-7a65-4bde-8b4e-2c2218519b5e" providerId="ADAL" clId="{8AE395E2-3517-4BA5-8B24-E5DAF97E8E39}" dt="2023-12-20T22:31:47.964" v="640" actId="20577"/>
          <ac:spMkLst>
            <pc:docMk/>
            <pc:sldMk cId="2295762713" sldId="383"/>
            <ac:spMk id="5" creationId="{7D34BF0B-3AE2-87F4-835F-8D9B4EB146CA}"/>
          </ac:spMkLst>
        </pc:spChg>
      </pc:sldChg>
    </pc:docChg>
  </pc:docChgLst>
  <pc:docChgLst>
    <pc:chgData name="Dulski, Danielle" userId="92d5f43c-7a65-4bde-8b4e-2c2218519b5e" providerId="ADAL" clId="{C1B54FFA-B7CF-4E89-B884-A1C62525ED96}"/>
    <pc:docChg chg="delSld">
      <pc:chgData name="Dulski, Danielle" userId="92d5f43c-7a65-4bde-8b4e-2c2218519b5e" providerId="ADAL" clId="{C1B54FFA-B7CF-4E89-B884-A1C62525ED96}" dt="2024-04-03T21:39:48.490" v="0" actId="2696"/>
      <pc:docMkLst>
        <pc:docMk/>
      </pc:docMkLst>
      <pc:sldChg chg="del">
        <pc:chgData name="Dulski, Danielle" userId="92d5f43c-7a65-4bde-8b4e-2c2218519b5e" providerId="ADAL" clId="{C1B54FFA-B7CF-4E89-B884-A1C62525ED96}" dt="2024-04-03T21:39:48.490" v="0" actId="2696"/>
        <pc:sldMkLst>
          <pc:docMk/>
          <pc:sldMk cId="224834120" sldId="382"/>
        </pc:sldMkLst>
      </pc:sldChg>
    </pc:docChg>
  </pc:docChgLst>
  <pc:docChgLst>
    <pc:chgData name="Dulski, Danielle" userId="92d5f43c-7a65-4bde-8b4e-2c2218519b5e" providerId="ADAL" clId="{F9468FF8-FF20-4630-93A3-87A983533F90}"/>
    <pc:docChg chg="undo custSel addSld delSld modSld sldOrd">
      <pc:chgData name="Dulski, Danielle" userId="92d5f43c-7a65-4bde-8b4e-2c2218519b5e" providerId="ADAL" clId="{F9468FF8-FF20-4630-93A3-87A983533F90}" dt="2024-03-26T15:14:53.664" v="6186" actId="20577"/>
      <pc:docMkLst>
        <pc:docMk/>
      </pc:docMkLst>
      <pc:sldChg chg="modSp mod modNotesTx">
        <pc:chgData name="Dulski, Danielle" userId="92d5f43c-7a65-4bde-8b4e-2c2218519b5e" providerId="ADAL" clId="{F9468FF8-FF20-4630-93A3-87A983533F90}" dt="2024-03-01T20:46:02.068" v="5058" actId="20577"/>
        <pc:sldMkLst>
          <pc:docMk/>
          <pc:sldMk cId="1685874129" sldId="256"/>
        </pc:sldMkLst>
        <pc:spChg chg="mod">
          <ac:chgData name="Dulski, Danielle" userId="92d5f43c-7a65-4bde-8b4e-2c2218519b5e" providerId="ADAL" clId="{F9468FF8-FF20-4630-93A3-87A983533F90}" dt="2023-12-27T16:13:39.015" v="23" actId="20577"/>
          <ac:spMkLst>
            <pc:docMk/>
            <pc:sldMk cId="1685874129" sldId="256"/>
            <ac:spMk id="2" creationId="{2CF11B24-F89D-4E8A-A4EA-9515EC4F39C4}"/>
          </ac:spMkLst>
        </pc:spChg>
        <pc:spChg chg="mod">
          <ac:chgData name="Dulski, Danielle" userId="92d5f43c-7a65-4bde-8b4e-2c2218519b5e" providerId="ADAL" clId="{F9468FF8-FF20-4630-93A3-87A983533F90}" dt="2024-02-22T21:37:05.243" v="3946" actId="255"/>
          <ac:spMkLst>
            <pc:docMk/>
            <pc:sldMk cId="1685874129" sldId="256"/>
            <ac:spMk id="3" creationId="{913FBFD9-4321-D6EC-DC2F-F9F3ECBE66E8}"/>
          </ac:spMkLst>
        </pc:spChg>
      </pc:sldChg>
      <pc:sldChg chg="modSp mod">
        <pc:chgData name="Dulski, Danielle" userId="92d5f43c-7a65-4bde-8b4e-2c2218519b5e" providerId="ADAL" clId="{F9468FF8-FF20-4630-93A3-87A983533F90}" dt="2024-03-26T15:14:53.664" v="6186" actId="20577"/>
        <pc:sldMkLst>
          <pc:docMk/>
          <pc:sldMk cId="2613690566" sldId="257"/>
        </pc:sldMkLst>
        <pc:spChg chg="mod">
          <ac:chgData name="Dulski, Danielle" userId="92d5f43c-7a65-4bde-8b4e-2c2218519b5e" providerId="ADAL" clId="{F9468FF8-FF20-4630-93A3-87A983533F90}" dt="2024-02-22T21:36:58.945" v="3945" actId="255"/>
          <ac:spMkLst>
            <pc:docMk/>
            <pc:sldMk cId="2613690566" sldId="257"/>
            <ac:spMk id="3" creationId="{64B364EC-1D5A-E104-7282-774C99156600}"/>
          </ac:spMkLst>
        </pc:spChg>
        <pc:graphicFrameChg chg="mod">
          <ac:chgData name="Dulski, Danielle" userId="92d5f43c-7a65-4bde-8b4e-2c2218519b5e" providerId="ADAL" clId="{F9468FF8-FF20-4630-93A3-87A983533F90}" dt="2024-03-26T15:14:53.664" v="6186" actId="20577"/>
          <ac:graphicFrameMkLst>
            <pc:docMk/>
            <pc:sldMk cId="2613690566" sldId="257"/>
            <ac:graphicFrameMk id="19" creationId="{846B54A2-D947-EB94-8443-487B92677F93}"/>
          </ac:graphicFrameMkLst>
        </pc:graphicFrameChg>
      </pc:sldChg>
      <pc:sldChg chg="modSp mod">
        <pc:chgData name="Dulski, Danielle" userId="92d5f43c-7a65-4bde-8b4e-2c2218519b5e" providerId="ADAL" clId="{F9468FF8-FF20-4630-93A3-87A983533F90}" dt="2024-02-22T21:36:01.862" v="3938" actId="255"/>
        <pc:sldMkLst>
          <pc:docMk/>
          <pc:sldMk cId="946238162" sldId="273"/>
        </pc:sldMkLst>
        <pc:spChg chg="mod">
          <ac:chgData name="Dulski, Danielle" userId="92d5f43c-7a65-4bde-8b4e-2c2218519b5e" providerId="ADAL" clId="{F9468FF8-FF20-4630-93A3-87A983533F90}" dt="2024-02-22T21:36:01.862" v="3938" actId="255"/>
          <ac:spMkLst>
            <pc:docMk/>
            <pc:sldMk cId="946238162" sldId="273"/>
            <ac:spMk id="3" creationId="{48B71FF8-20AD-CA29-5620-36C22A50165B}"/>
          </ac:spMkLst>
        </pc:spChg>
        <pc:grpChg chg="mod">
          <ac:chgData name="Dulski, Danielle" userId="92d5f43c-7a65-4bde-8b4e-2c2218519b5e" providerId="ADAL" clId="{F9468FF8-FF20-4630-93A3-87A983533F90}" dt="2024-01-09T19:04:53.217" v="72" actId="1076"/>
          <ac:grpSpMkLst>
            <pc:docMk/>
            <pc:sldMk cId="946238162" sldId="273"/>
            <ac:grpSpMk id="2" creationId="{50234B88-D628-CC84-B32D-18EBFAA04CF1}"/>
          </ac:grpSpMkLst>
        </pc:grpChg>
      </pc:sldChg>
      <pc:sldChg chg="modSp mod modNotesTx">
        <pc:chgData name="Dulski, Danielle" userId="92d5f43c-7a65-4bde-8b4e-2c2218519b5e" providerId="ADAL" clId="{F9468FF8-FF20-4630-93A3-87A983533F90}" dt="2024-02-22T21:48:30.397" v="4435"/>
        <pc:sldMkLst>
          <pc:docMk/>
          <pc:sldMk cId="3287841788" sldId="274"/>
        </pc:sldMkLst>
        <pc:spChg chg="mod">
          <ac:chgData name="Dulski, Danielle" userId="92d5f43c-7a65-4bde-8b4e-2c2218519b5e" providerId="ADAL" clId="{F9468FF8-FF20-4630-93A3-87A983533F90}" dt="2024-01-09T19:06:33.865" v="78" actId="20577"/>
          <ac:spMkLst>
            <pc:docMk/>
            <pc:sldMk cId="3287841788" sldId="274"/>
            <ac:spMk id="2" creationId="{00000000-0000-0000-0000-000000000000}"/>
          </ac:spMkLst>
        </pc:spChg>
        <pc:spChg chg="mod">
          <ac:chgData name="Dulski, Danielle" userId="92d5f43c-7a65-4bde-8b4e-2c2218519b5e" providerId="ADAL" clId="{F9468FF8-FF20-4630-93A3-87A983533F90}" dt="2024-02-22T21:35:28.150" v="3933" actId="255"/>
          <ac:spMkLst>
            <pc:docMk/>
            <pc:sldMk cId="3287841788" sldId="274"/>
            <ac:spMk id="3" creationId="{154A06A5-BD6A-C2AF-F64C-AA9008284899}"/>
          </ac:spMkLst>
        </pc:spChg>
        <pc:graphicFrameChg chg="mod">
          <ac:chgData name="Dulski, Danielle" userId="92d5f43c-7a65-4bde-8b4e-2c2218519b5e" providerId="ADAL" clId="{F9468FF8-FF20-4630-93A3-87A983533F90}" dt="2024-02-22T21:47:50.335" v="4434" actId="20577"/>
          <ac:graphicFrameMkLst>
            <pc:docMk/>
            <pc:sldMk cId="3287841788" sldId="274"/>
            <ac:graphicFrameMk id="5" creationId="{282FE852-FD63-E05C-46EE-A5BDC1D2108D}"/>
          </ac:graphicFrameMkLst>
        </pc:graphicFrameChg>
      </pc:sldChg>
      <pc:sldChg chg="modSp mod ord">
        <pc:chgData name="Dulski, Danielle" userId="92d5f43c-7a65-4bde-8b4e-2c2218519b5e" providerId="ADAL" clId="{F9468FF8-FF20-4630-93A3-87A983533F90}" dt="2024-03-01T20:48:35.507" v="5060"/>
        <pc:sldMkLst>
          <pc:docMk/>
          <pc:sldMk cId="2196021911" sldId="275"/>
        </pc:sldMkLst>
        <pc:spChg chg="mod">
          <ac:chgData name="Dulski, Danielle" userId="92d5f43c-7a65-4bde-8b4e-2c2218519b5e" providerId="ADAL" clId="{F9468FF8-FF20-4630-93A3-87A983533F90}" dt="2024-02-22T21:35:15.089" v="3931" actId="255"/>
          <ac:spMkLst>
            <pc:docMk/>
            <pc:sldMk cId="2196021911" sldId="275"/>
            <ac:spMk id="3" creationId="{EF571C9A-9CC2-6764-921F-9B23A6394BF1}"/>
          </ac:spMkLst>
        </pc:spChg>
        <pc:spChg chg="mod">
          <ac:chgData name="Dulski, Danielle" userId="92d5f43c-7a65-4bde-8b4e-2c2218519b5e" providerId="ADAL" clId="{F9468FF8-FF20-4630-93A3-87A983533F90}" dt="2024-03-01T19:54:37.814" v="4686" actId="2711"/>
          <ac:spMkLst>
            <pc:docMk/>
            <pc:sldMk cId="2196021911" sldId="275"/>
            <ac:spMk id="36867" creationId="{00000000-0000-0000-0000-000000000000}"/>
          </ac:spMkLst>
        </pc:spChg>
      </pc:sldChg>
      <pc:sldChg chg="modSp mod">
        <pc:chgData name="Dulski, Danielle" userId="92d5f43c-7a65-4bde-8b4e-2c2218519b5e" providerId="ADAL" clId="{F9468FF8-FF20-4630-93A3-87A983533F90}" dt="2024-03-01T19:53:26.543" v="4678" actId="2711"/>
        <pc:sldMkLst>
          <pc:docMk/>
          <pc:sldMk cId="2848651054" sldId="276"/>
        </pc:sldMkLst>
        <pc:spChg chg="mod">
          <ac:chgData name="Dulski, Danielle" userId="92d5f43c-7a65-4bde-8b4e-2c2218519b5e" providerId="ADAL" clId="{F9468FF8-FF20-4630-93A3-87A983533F90}" dt="2024-03-01T19:53:26.543" v="4678" actId="2711"/>
          <ac:spMkLst>
            <pc:docMk/>
            <pc:sldMk cId="2848651054" sldId="276"/>
            <ac:spMk id="3" creationId="{00000000-0000-0000-0000-000000000000}"/>
          </ac:spMkLst>
        </pc:spChg>
        <pc:spChg chg="mod">
          <ac:chgData name="Dulski, Danielle" userId="92d5f43c-7a65-4bde-8b4e-2c2218519b5e" providerId="ADAL" clId="{F9468FF8-FF20-4630-93A3-87A983533F90}" dt="2024-02-22T21:35:45.553" v="3936" actId="255"/>
          <ac:spMkLst>
            <pc:docMk/>
            <pc:sldMk cId="2848651054" sldId="276"/>
            <ac:spMk id="4" creationId="{619E6A6B-EC41-5730-35E5-58830D7363A1}"/>
          </ac:spMkLst>
        </pc:spChg>
      </pc:sldChg>
      <pc:sldChg chg="modSp mod">
        <pc:chgData name="Dulski, Danielle" userId="92d5f43c-7a65-4bde-8b4e-2c2218519b5e" providerId="ADAL" clId="{F9468FF8-FF20-4630-93A3-87A983533F90}" dt="2024-03-01T19:52:58.290" v="4674" actId="14100"/>
        <pc:sldMkLst>
          <pc:docMk/>
          <pc:sldMk cId="1534591951" sldId="277"/>
        </pc:sldMkLst>
        <pc:spChg chg="mod">
          <ac:chgData name="Dulski, Danielle" userId="92d5f43c-7a65-4bde-8b4e-2c2218519b5e" providerId="ADAL" clId="{F9468FF8-FF20-4630-93A3-87A983533F90}" dt="2024-02-22T21:36:28.582" v="3941" actId="255"/>
          <ac:spMkLst>
            <pc:docMk/>
            <pc:sldMk cId="1534591951" sldId="277"/>
            <ac:spMk id="3" creationId="{9D2F5F41-FC5F-2E0C-0398-9D981829053B}"/>
          </ac:spMkLst>
        </pc:spChg>
        <pc:spChg chg="mod">
          <ac:chgData name="Dulski, Danielle" userId="92d5f43c-7a65-4bde-8b4e-2c2218519b5e" providerId="ADAL" clId="{F9468FF8-FF20-4630-93A3-87A983533F90}" dt="2024-03-01T19:52:47.152" v="4672" actId="2711"/>
          <ac:spMkLst>
            <pc:docMk/>
            <pc:sldMk cId="1534591951" sldId="277"/>
            <ac:spMk id="7" creationId="{FC801E5E-D36C-7D4E-1880-550F6999C67C}"/>
          </ac:spMkLst>
        </pc:spChg>
        <pc:picChg chg="mod">
          <ac:chgData name="Dulski, Danielle" userId="92d5f43c-7a65-4bde-8b4e-2c2218519b5e" providerId="ADAL" clId="{F9468FF8-FF20-4630-93A3-87A983533F90}" dt="2024-03-01T19:52:58.290" v="4674" actId="14100"/>
          <ac:picMkLst>
            <pc:docMk/>
            <pc:sldMk cId="1534591951" sldId="277"/>
            <ac:picMk id="6" creationId="{9D65E869-0AC2-A6B9-0D7A-EB0B1B5ACF69}"/>
          </ac:picMkLst>
        </pc:picChg>
      </pc:sldChg>
      <pc:sldChg chg="modSp mod modNotesTx">
        <pc:chgData name="Dulski, Danielle" userId="92d5f43c-7a65-4bde-8b4e-2c2218519b5e" providerId="ADAL" clId="{F9468FF8-FF20-4630-93A3-87A983533F90}" dt="2024-02-22T21:36:07.140" v="3939" actId="255"/>
        <pc:sldMkLst>
          <pc:docMk/>
          <pc:sldMk cId="1643825004" sldId="342"/>
        </pc:sldMkLst>
        <pc:spChg chg="mod">
          <ac:chgData name="Dulski, Danielle" userId="92d5f43c-7a65-4bde-8b4e-2c2218519b5e" providerId="ADAL" clId="{F9468FF8-FF20-4630-93A3-87A983533F90}" dt="2024-02-22T21:36:07.140" v="3939" actId="255"/>
          <ac:spMkLst>
            <pc:docMk/>
            <pc:sldMk cId="1643825004" sldId="342"/>
            <ac:spMk id="5" creationId="{00000000-0000-0000-0000-000000000000}"/>
          </ac:spMkLst>
        </pc:spChg>
      </pc:sldChg>
      <pc:sldChg chg="modSp mod">
        <pc:chgData name="Dulski, Danielle" userId="92d5f43c-7a65-4bde-8b4e-2c2218519b5e" providerId="ADAL" clId="{F9468FF8-FF20-4630-93A3-87A983533F90}" dt="2024-03-01T19:54:24.399" v="4685" actId="2711"/>
        <pc:sldMkLst>
          <pc:docMk/>
          <pc:sldMk cId="2964293694" sldId="367"/>
        </pc:sldMkLst>
        <pc:spChg chg="mod">
          <ac:chgData name="Dulski, Danielle" userId="92d5f43c-7a65-4bde-8b4e-2c2218519b5e" providerId="ADAL" clId="{F9468FF8-FF20-4630-93A3-87A983533F90}" dt="2024-02-22T21:35:21.977" v="3932" actId="255"/>
          <ac:spMkLst>
            <pc:docMk/>
            <pc:sldMk cId="2964293694" sldId="367"/>
            <ac:spMk id="2" creationId="{B0C6F8E9-C3C9-134D-CE1A-6E3666F63C74}"/>
          </ac:spMkLst>
        </pc:spChg>
        <pc:spChg chg="mod">
          <ac:chgData name="Dulski, Danielle" userId="92d5f43c-7a65-4bde-8b4e-2c2218519b5e" providerId="ADAL" clId="{F9468FF8-FF20-4630-93A3-87A983533F90}" dt="2024-03-01T19:54:24.399" v="4685" actId="2711"/>
          <ac:spMkLst>
            <pc:docMk/>
            <pc:sldMk cId="2964293694" sldId="367"/>
            <ac:spMk id="5" creationId="{1F114740-C89F-4ACF-8D8C-FF895C6FC87C}"/>
          </ac:spMkLst>
        </pc:spChg>
      </pc:sldChg>
      <pc:sldChg chg="modSp mod ord">
        <pc:chgData name="Dulski, Danielle" userId="92d5f43c-7a65-4bde-8b4e-2c2218519b5e" providerId="ADAL" clId="{F9468FF8-FF20-4630-93A3-87A983533F90}" dt="2024-03-01T20:49:49.478" v="5066"/>
        <pc:sldMkLst>
          <pc:docMk/>
          <pc:sldMk cId="2290780328" sldId="377"/>
        </pc:sldMkLst>
        <pc:spChg chg="mod">
          <ac:chgData name="Dulski, Danielle" userId="92d5f43c-7a65-4bde-8b4e-2c2218519b5e" providerId="ADAL" clId="{F9468FF8-FF20-4630-93A3-87A983533F90}" dt="2024-02-22T21:35:11.541" v="3930" actId="255"/>
          <ac:spMkLst>
            <pc:docMk/>
            <pc:sldMk cId="2290780328" sldId="377"/>
            <ac:spMk id="3" creationId="{A88F7C46-5F1E-D304-3E37-9C7274B196A6}"/>
          </ac:spMkLst>
        </pc:spChg>
      </pc:sldChg>
      <pc:sldChg chg="modSp mod modNotesTx">
        <pc:chgData name="Dulski, Danielle" userId="92d5f43c-7a65-4bde-8b4e-2c2218519b5e" providerId="ADAL" clId="{F9468FF8-FF20-4630-93A3-87A983533F90}" dt="2024-03-15T21:15:54.224" v="5838" actId="20577"/>
        <pc:sldMkLst>
          <pc:docMk/>
          <pc:sldMk cId="3035368553" sldId="378"/>
        </pc:sldMkLst>
        <pc:spChg chg="mod">
          <ac:chgData name="Dulski, Danielle" userId="92d5f43c-7a65-4bde-8b4e-2c2218519b5e" providerId="ADAL" clId="{F9468FF8-FF20-4630-93A3-87A983533F90}" dt="2024-03-15T21:15:54.224" v="5838" actId="20577"/>
          <ac:spMkLst>
            <pc:docMk/>
            <pc:sldMk cId="3035368553" sldId="378"/>
            <ac:spMk id="3" creationId="{9F84D6A2-E91E-8E90-771E-A294A763C79C}"/>
          </ac:spMkLst>
        </pc:spChg>
        <pc:spChg chg="mod">
          <ac:chgData name="Dulski, Danielle" userId="92d5f43c-7a65-4bde-8b4e-2c2218519b5e" providerId="ADAL" clId="{F9468FF8-FF20-4630-93A3-87A983533F90}" dt="2024-02-22T21:36:36.255" v="3942" actId="255"/>
          <ac:spMkLst>
            <pc:docMk/>
            <pc:sldMk cId="3035368553" sldId="378"/>
            <ac:spMk id="5" creationId="{118AB678-8DE6-0720-1057-B88357CC52D5}"/>
          </ac:spMkLst>
        </pc:spChg>
      </pc:sldChg>
      <pc:sldChg chg="modSp mod">
        <pc:chgData name="Dulski, Danielle" userId="92d5f43c-7a65-4bde-8b4e-2c2218519b5e" providerId="ADAL" clId="{F9468FF8-FF20-4630-93A3-87A983533F90}" dt="2024-03-01T19:50:00.549" v="4667" actId="14100"/>
        <pc:sldMkLst>
          <pc:docMk/>
          <pc:sldMk cId="1343151604" sldId="379"/>
        </pc:sldMkLst>
        <pc:spChg chg="mod">
          <ac:chgData name="Dulski, Danielle" userId="92d5f43c-7a65-4bde-8b4e-2c2218519b5e" providerId="ADAL" clId="{F9468FF8-FF20-4630-93A3-87A983533F90}" dt="2024-03-01T19:49:56.507" v="4665" actId="1076"/>
          <ac:spMkLst>
            <pc:docMk/>
            <pc:sldMk cId="1343151604" sldId="379"/>
            <ac:spMk id="3" creationId="{9EE6023E-6F27-12E1-F64F-47C87DC98335}"/>
          </ac:spMkLst>
        </pc:spChg>
        <pc:spChg chg="mod">
          <ac:chgData name="Dulski, Danielle" userId="92d5f43c-7a65-4bde-8b4e-2c2218519b5e" providerId="ADAL" clId="{F9468FF8-FF20-4630-93A3-87A983533F90}" dt="2024-02-22T21:36:50.602" v="3944" actId="255"/>
          <ac:spMkLst>
            <pc:docMk/>
            <pc:sldMk cId="1343151604" sldId="379"/>
            <ac:spMk id="5" creationId="{BA4FA21E-C1B9-6DFE-8244-C11A14511C1E}"/>
          </ac:spMkLst>
        </pc:spChg>
        <pc:picChg chg="mod">
          <ac:chgData name="Dulski, Danielle" userId="92d5f43c-7a65-4bde-8b4e-2c2218519b5e" providerId="ADAL" clId="{F9468FF8-FF20-4630-93A3-87A983533F90}" dt="2024-03-01T19:50:00.549" v="4667" actId="14100"/>
          <ac:picMkLst>
            <pc:docMk/>
            <pc:sldMk cId="1343151604" sldId="379"/>
            <ac:picMk id="4" creationId="{178EE86D-7863-B057-7C42-2FAAAAEB704B}"/>
          </ac:picMkLst>
        </pc:picChg>
      </pc:sldChg>
      <pc:sldChg chg="modSp mod">
        <pc:chgData name="Dulski, Danielle" userId="92d5f43c-7a65-4bde-8b4e-2c2218519b5e" providerId="ADAL" clId="{F9468FF8-FF20-4630-93A3-87A983533F90}" dt="2024-03-01T19:51:38.430" v="4670" actId="20577"/>
        <pc:sldMkLst>
          <pc:docMk/>
          <pc:sldMk cId="1476451579" sldId="380"/>
        </pc:sldMkLst>
        <pc:spChg chg="mod">
          <ac:chgData name="Dulski, Danielle" userId="92d5f43c-7a65-4bde-8b4e-2c2218519b5e" providerId="ADAL" clId="{F9468FF8-FF20-4630-93A3-87A983533F90}" dt="2024-03-01T19:51:38.430" v="4670" actId="20577"/>
          <ac:spMkLst>
            <pc:docMk/>
            <pc:sldMk cId="1476451579" sldId="380"/>
            <ac:spMk id="3" creationId="{3619EF82-DA40-8362-BF47-1404377A4465}"/>
          </ac:spMkLst>
        </pc:spChg>
        <pc:spChg chg="mod">
          <ac:chgData name="Dulski, Danielle" userId="92d5f43c-7a65-4bde-8b4e-2c2218519b5e" providerId="ADAL" clId="{F9468FF8-FF20-4630-93A3-87A983533F90}" dt="2024-02-22T21:36:43.229" v="3943" actId="255"/>
          <ac:spMkLst>
            <pc:docMk/>
            <pc:sldMk cId="1476451579" sldId="380"/>
            <ac:spMk id="4" creationId="{BA008203-71BB-1865-8279-2D1138DE80B4}"/>
          </ac:spMkLst>
        </pc:spChg>
      </pc:sldChg>
      <pc:sldChg chg="modSp mod">
        <pc:chgData name="Dulski, Danielle" userId="92d5f43c-7a65-4bde-8b4e-2c2218519b5e" providerId="ADAL" clId="{F9468FF8-FF20-4630-93A3-87A983533F90}" dt="2024-02-22T21:35:33.336" v="3934" actId="255"/>
        <pc:sldMkLst>
          <pc:docMk/>
          <pc:sldMk cId="1592715495" sldId="381"/>
        </pc:sldMkLst>
        <pc:spChg chg="mod">
          <ac:chgData name="Dulski, Danielle" userId="92d5f43c-7a65-4bde-8b4e-2c2218519b5e" providerId="ADAL" clId="{F9468FF8-FF20-4630-93A3-87A983533F90}" dt="2024-02-22T21:35:33.336" v="3934" actId="255"/>
          <ac:spMkLst>
            <pc:docMk/>
            <pc:sldMk cId="1592715495" sldId="381"/>
            <ac:spMk id="3" creationId="{3D49D463-7CC4-E5D1-A907-53C86691B2A9}"/>
          </ac:spMkLst>
        </pc:spChg>
      </pc:sldChg>
      <pc:sldChg chg="modSp mod ord modShow">
        <pc:chgData name="Dulski, Danielle" userId="92d5f43c-7a65-4bde-8b4e-2c2218519b5e" providerId="ADAL" clId="{F9468FF8-FF20-4630-93A3-87A983533F90}" dt="2024-03-22T19:22:21.877" v="5962" actId="20577"/>
        <pc:sldMkLst>
          <pc:docMk/>
          <pc:sldMk cId="224834120" sldId="382"/>
        </pc:sldMkLst>
        <pc:spChg chg="mod">
          <ac:chgData name="Dulski, Danielle" userId="92d5f43c-7a65-4bde-8b4e-2c2218519b5e" providerId="ADAL" clId="{F9468FF8-FF20-4630-93A3-87A983533F90}" dt="2024-01-09T22:04:35.779" v="569" actId="20577"/>
          <ac:spMkLst>
            <pc:docMk/>
            <pc:sldMk cId="224834120" sldId="382"/>
            <ac:spMk id="2" creationId="{31384EEB-DB2D-C8C3-0453-E634049FDC1F}"/>
          </ac:spMkLst>
        </pc:spChg>
        <pc:spChg chg="mod">
          <ac:chgData name="Dulski, Danielle" userId="92d5f43c-7a65-4bde-8b4e-2c2218519b5e" providerId="ADAL" clId="{F9468FF8-FF20-4630-93A3-87A983533F90}" dt="2024-03-22T19:22:21.877" v="5962" actId="20577"/>
          <ac:spMkLst>
            <pc:docMk/>
            <pc:sldMk cId="224834120" sldId="382"/>
            <ac:spMk id="3" creationId="{7E6B682B-6F15-A1F8-8D99-F57DE9F84C70}"/>
          </ac:spMkLst>
        </pc:spChg>
        <pc:spChg chg="mod">
          <ac:chgData name="Dulski, Danielle" userId="92d5f43c-7a65-4bde-8b4e-2c2218519b5e" providerId="ADAL" clId="{F9468FF8-FF20-4630-93A3-87A983533F90}" dt="2024-02-08T21:14:59.241" v="1934" actId="255"/>
          <ac:spMkLst>
            <pc:docMk/>
            <pc:sldMk cId="224834120" sldId="382"/>
            <ac:spMk id="4" creationId="{5C52952F-0196-080F-0FCE-EF25B8268C5A}"/>
          </ac:spMkLst>
        </pc:spChg>
      </pc:sldChg>
      <pc:sldChg chg="modSp mod">
        <pc:chgData name="Dulski, Danielle" userId="92d5f43c-7a65-4bde-8b4e-2c2218519b5e" providerId="ADAL" clId="{F9468FF8-FF20-4630-93A3-87A983533F90}" dt="2024-03-01T19:53:12.012" v="4677" actId="2711"/>
        <pc:sldMkLst>
          <pc:docMk/>
          <pc:sldMk cId="2295762713" sldId="383"/>
        </pc:sldMkLst>
        <pc:spChg chg="mod">
          <ac:chgData name="Dulski, Danielle" userId="92d5f43c-7a65-4bde-8b4e-2c2218519b5e" providerId="ADAL" clId="{F9468FF8-FF20-4630-93A3-87A983533F90}" dt="2024-02-22T21:36:21.146" v="3940" actId="255"/>
          <ac:spMkLst>
            <pc:docMk/>
            <pc:sldMk cId="2295762713" sldId="383"/>
            <ac:spMk id="3" creationId="{8B6043B3-7F40-7270-1C64-4EFD788BCC14}"/>
          </ac:spMkLst>
        </pc:spChg>
        <pc:spChg chg="mod">
          <ac:chgData name="Dulski, Danielle" userId="92d5f43c-7a65-4bde-8b4e-2c2218519b5e" providerId="ADAL" clId="{F9468FF8-FF20-4630-93A3-87A983533F90}" dt="2024-03-01T19:53:12.012" v="4677" actId="2711"/>
          <ac:spMkLst>
            <pc:docMk/>
            <pc:sldMk cId="2295762713" sldId="383"/>
            <ac:spMk id="5" creationId="{7D34BF0B-3AE2-87F4-835F-8D9B4EB146CA}"/>
          </ac:spMkLst>
        </pc:spChg>
      </pc:sldChg>
      <pc:sldChg chg="modSp new mod">
        <pc:chgData name="Dulski, Danielle" userId="92d5f43c-7a65-4bde-8b4e-2c2218519b5e" providerId="ADAL" clId="{F9468FF8-FF20-4630-93A3-87A983533F90}" dt="2024-03-01T19:55:03.353" v="4689" actId="2711"/>
        <pc:sldMkLst>
          <pc:docMk/>
          <pc:sldMk cId="1595562202" sldId="384"/>
        </pc:sldMkLst>
        <pc:spChg chg="mod">
          <ac:chgData name="Dulski, Danielle" userId="92d5f43c-7a65-4bde-8b4e-2c2218519b5e" providerId="ADAL" clId="{F9468FF8-FF20-4630-93A3-87A983533F90}" dt="2024-02-07T22:48:06.107" v="607" actId="20577"/>
          <ac:spMkLst>
            <pc:docMk/>
            <pc:sldMk cId="1595562202" sldId="384"/>
            <ac:spMk id="2" creationId="{5389C7DF-1B9C-8A4C-D5B1-290F0CD95AEE}"/>
          </ac:spMkLst>
        </pc:spChg>
        <pc:spChg chg="mod">
          <ac:chgData name="Dulski, Danielle" userId="92d5f43c-7a65-4bde-8b4e-2c2218519b5e" providerId="ADAL" clId="{F9468FF8-FF20-4630-93A3-87A983533F90}" dt="2024-03-01T19:55:03.353" v="4689" actId="2711"/>
          <ac:spMkLst>
            <pc:docMk/>
            <pc:sldMk cId="1595562202" sldId="384"/>
            <ac:spMk id="3" creationId="{DF65B2C1-F217-F8E4-830A-6D79AD232572}"/>
          </ac:spMkLst>
        </pc:spChg>
        <pc:spChg chg="mod">
          <ac:chgData name="Dulski, Danielle" userId="92d5f43c-7a65-4bde-8b4e-2c2218519b5e" providerId="ADAL" clId="{F9468FF8-FF20-4630-93A3-87A983533F90}" dt="2024-02-22T21:35:03.658" v="3929" actId="255"/>
          <ac:spMkLst>
            <pc:docMk/>
            <pc:sldMk cId="1595562202" sldId="384"/>
            <ac:spMk id="4" creationId="{B819A083-50EE-3E26-4CEC-1F6C3CAD7EEE}"/>
          </ac:spMkLst>
        </pc:spChg>
      </pc:sldChg>
      <pc:sldChg chg="modSp new mod ord">
        <pc:chgData name="Dulski, Danielle" userId="92d5f43c-7a65-4bde-8b4e-2c2218519b5e" providerId="ADAL" clId="{F9468FF8-FF20-4630-93A3-87A983533F90}" dt="2024-03-15T19:55:35.475" v="5660" actId="20577"/>
        <pc:sldMkLst>
          <pc:docMk/>
          <pc:sldMk cId="836115189" sldId="385"/>
        </pc:sldMkLst>
        <pc:spChg chg="mod">
          <ac:chgData name="Dulski, Danielle" userId="92d5f43c-7a65-4bde-8b4e-2c2218519b5e" providerId="ADAL" clId="{F9468FF8-FF20-4630-93A3-87A983533F90}" dt="2024-02-07T22:51:48.862" v="1037" actId="20577"/>
          <ac:spMkLst>
            <pc:docMk/>
            <pc:sldMk cId="836115189" sldId="385"/>
            <ac:spMk id="2" creationId="{9FD1E750-352B-2C14-38C5-6F70B07815AC}"/>
          </ac:spMkLst>
        </pc:spChg>
        <pc:spChg chg="mod">
          <ac:chgData name="Dulski, Danielle" userId="92d5f43c-7a65-4bde-8b4e-2c2218519b5e" providerId="ADAL" clId="{F9468FF8-FF20-4630-93A3-87A983533F90}" dt="2024-03-15T19:55:35.475" v="5660" actId="20577"/>
          <ac:spMkLst>
            <pc:docMk/>
            <pc:sldMk cId="836115189" sldId="385"/>
            <ac:spMk id="3" creationId="{2896E732-CA62-E8D1-223B-3ADB476F0EF9}"/>
          </ac:spMkLst>
        </pc:spChg>
        <pc:spChg chg="mod">
          <ac:chgData name="Dulski, Danielle" userId="92d5f43c-7a65-4bde-8b4e-2c2218519b5e" providerId="ADAL" clId="{F9468FF8-FF20-4630-93A3-87A983533F90}" dt="2024-02-22T21:35:38.243" v="3935" actId="255"/>
          <ac:spMkLst>
            <pc:docMk/>
            <pc:sldMk cId="836115189" sldId="385"/>
            <ac:spMk id="4" creationId="{95E06D90-DB0F-7B68-819A-DE7C95B505D3}"/>
          </ac:spMkLst>
        </pc:spChg>
      </pc:sldChg>
      <pc:sldChg chg="modSp new mod">
        <pc:chgData name="Dulski, Danielle" userId="92d5f43c-7a65-4bde-8b4e-2c2218519b5e" providerId="ADAL" clId="{F9468FF8-FF20-4630-93A3-87A983533F90}" dt="2024-03-01T19:55:26.643" v="4690" actId="2711"/>
        <pc:sldMkLst>
          <pc:docMk/>
          <pc:sldMk cId="3727485258" sldId="386"/>
        </pc:sldMkLst>
        <pc:spChg chg="mod">
          <ac:chgData name="Dulski, Danielle" userId="92d5f43c-7a65-4bde-8b4e-2c2218519b5e" providerId="ADAL" clId="{F9468FF8-FF20-4630-93A3-87A983533F90}" dt="2024-02-08T21:32:50.384" v="2670" actId="20577"/>
          <ac:spMkLst>
            <pc:docMk/>
            <pc:sldMk cId="3727485258" sldId="386"/>
            <ac:spMk id="2" creationId="{30A297AC-238C-ED4F-3F86-7B524292E5EB}"/>
          </ac:spMkLst>
        </pc:spChg>
        <pc:spChg chg="mod">
          <ac:chgData name="Dulski, Danielle" userId="92d5f43c-7a65-4bde-8b4e-2c2218519b5e" providerId="ADAL" clId="{F9468FF8-FF20-4630-93A3-87A983533F90}" dt="2024-03-01T19:55:26.643" v="4690" actId="2711"/>
          <ac:spMkLst>
            <pc:docMk/>
            <pc:sldMk cId="3727485258" sldId="386"/>
            <ac:spMk id="3" creationId="{EAED9B00-14CD-D236-BD9D-40C51A6C4509}"/>
          </ac:spMkLst>
        </pc:spChg>
        <pc:spChg chg="mod">
          <ac:chgData name="Dulski, Danielle" userId="92d5f43c-7a65-4bde-8b4e-2c2218519b5e" providerId="ADAL" clId="{F9468FF8-FF20-4630-93A3-87A983533F90}" dt="2024-02-22T21:34:53.891" v="3928" actId="255"/>
          <ac:spMkLst>
            <pc:docMk/>
            <pc:sldMk cId="3727485258" sldId="386"/>
            <ac:spMk id="4" creationId="{94D6C8F0-1DAD-84CC-9190-99421F06A899}"/>
          </ac:spMkLst>
        </pc:spChg>
      </pc:sldChg>
      <pc:sldChg chg="modSp new mod ord">
        <pc:chgData name="Dulski, Danielle" userId="92d5f43c-7a65-4bde-8b4e-2c2218519b5e" providerId="ADAL" clId="{F9468FF8-FF20-4630-93A3-87A983533F90}" dt="2024-03-26T15:10:11.169" v="6056" actId="255"/>
        <pc:sldMkLst>
          <pc:docMk/>
          <pc:sldMk cId="2067550071" sldId="387"/>
        </pc:sldMkLst>
        <pc:spChg chg="mod">
          <ac:chgData name="Dulski, Danielle" userId="92d5f43c-7a65-4bde-8b4e-2c2218519b5e" providerId="ADAL" clId="{F9468FF8-FF20-4630-93A3-87A983533F90}" dt="2024-02-08T21:22:17.685" v="2127" actId="20577"/>
          <ac:spMkLst>
            <pc:docMk/>
            <pc:sldMk cId="2067550071" sldId="387"/>
            <ac:spMk id="2" creationId="{11E297CF-1CF7-13CA-4525-E6BE5DA3417D}"/>
          </ac:spMkLst>
        </pc:spChg>
        <pc:spChg chg="mod">
          <ac:chgData name="Dulski, Danielle" userId="92d5f43c-7a65-4bde-8b4e-2c2218519b5e" providerId="ADAL" clId="{F9468FF8-FF20-4630-93A3-87A983533F90}" dt="2024-03-26T15:10:11.169" v="6056" actId="255"/>
          <ac:spMkLst>
            <pc:docMk/>
            <pc:sldMk cId="2067550071" sldId="387"/>
            <ac:spMk id="3" creationId="{ED53FAB5-D240-A8E0-E87C-EF69184BDF71}"/>
          </ac:spMkLst>
        </pc:spChg>
        <pc:spChg chg="mod">
          <ac:chgData name="Dulski, Danielle" userId="92d5f43c-7a65-4bde-8b4e-2c2218519b5e" providerId="ADAL" clId="{F9468FF8-FF20-4630-93A3-87A983533F90}" dt="2024-02-22T21:34:40.841" v="3927" actId="255"/>
          <ac:spMkLst>
            <pc:docMk/>
            <pc:sldMk cId="2067550071" sldId="387"/>
            <ac:spMk id="4" creationId="{994B878C-95CC-8FCA-2B4E-7C095CEDE8F9}"/>
          </ac:spMkLst>
        </pc:spChg>
      </pc:sldChg>
      <pc:sldChg chg="modSp new del mod">
        <pc:chgData name="Dulski, Danielle" userId="92d5f43c-7a65-4bde-8b4e-2c2218519b5e" providerId="ADAL" clId="{F9468FF8-FF20-4630-93A3-87A983533F90}" dt="2024-02-21T22:50:57.786" v="3403" actId="2696"/>
        <pc:sldMkLst>
          <pc:docMk/>
          <pc:sldMk cId="2577479423" sldId="388"/>
        </pc:sldMkLst>
        <pc:spChg chg="mod">
          <ac:chgData name="Dulski, Danielle" userId="92d5f43c-7a65-4bde-8b4e-2c2218519b5e" providerId="ADAL" clId="{F9468FF8-FF20-4630-93A3-87A983533F90}" dt="2024-02-08T21:52:30.413" v="3042" actId="20577"/>
          <ac:spMkLst>
            <pc:docMk/>
            <pc:sldMk cId="2577479423" sldId="388"/>
            <ac:spMk id="2" creationId="{9DFD5ACC-27D7-7C6C-A5CA-E1D43AFEDA44}"/>
          </ac:spMkLst>
        </pc:spChg>
        <pc:spChg chg="mod">
          <ac:chgData name="Dulski, Danielle" userId="92d5f43c-7a65-4bde-8b4e-2c2218519b5e" providerId="ADAL" clId="{F9468FF8-FF20-4630-93A3-87A983533F90}" dt="2024-02-08T22:01:47.947" v="3295" actId="20577"/>
          <ac:spMkLst>
            <pc:docMk/>
            <pc:sldMk cId="2577479423" sldId="388"/>
            <ac:spMk id="3" creationId="{34A5519B-2653-27F8-EFD7-1B36496EA8E9}"/>
          </ac:spMkLst>
        </pc:spChg>
      </pc:sldChg>
      <pc:sldChg chg="new del">
        <pc:chgData name="Dulski, Danielle" userId="92d5f43c-7a65-4bde-8b4e-2c2218519b5e" providerId="ADAL" clId="{F9468FF8-FF20-4630-93A3-87A983533F90}" dt="2024-02-08T21:32:41.959" v="2662" actId="2696"/>
        <pc:sldMkLst>
          <pc:docMk/>
          <pc:sldMk cId="2674152688" sldId="388"/>
        </pc:sldMkLst>
      </pc:sldChg>
      <pc:sldChg chg="modSp new mod ord">
        <pc:chgData name="Dulski, Danielle" userId="92d5f43c-7a65-4bde-8b4e-2c2218519b5e" providerId="ADAL" clId="{F9468FF8-FF20-4630-93A3-87A983533F90}" dt="2024-03-01T19:53:46.569" v="4680" actId="2711"/>
        <pc:sldMkLst>
          <pc:docMk/>
          <pc:sldMk cId="3234899262" sldId="388"/>
        </pc:sldMkLst>
        <pc:spChg chg="mod">
          <ac:chgData name="Dulski, Danielle" userId="92d5f43c-7a65-4bde-8b4e-2c2218519b5e" providerId="ADAL" clId="{F9468FF8-FF20-4630-93A3-87A983533F90}" dt="2024-02-22T19:58:00.652" v="3580" actId="207"/>
          <ac:spMkLst>
            <pc:docMk/>
            <pc:sldMk cId="3234899262" sldId="388"/>
            <ac:spMk id="2" creationId="{31AFA718-9FAD-6987-BD25-F94A98F1D41F}"/>
          </ac:spMkLst>
        </pc:spChg>
        <pc:spChg chg="mod">
          <ac:chgData name="Dulski, Danielle" userId="92d5f43c-7a65-4bde-8b4e-2c2218519b5e" providerId="ADAL" clId="{F9468FF8-FF20-4630-93A3-87A983533F90}" dt="2024-03-01T19:53:46.569" v="4680" actId="2711"/>
          <ac:spMkLst>
            <pc:docMk/>
            <pc:sldMk cId="3234899262" sldId="388"/>
            <ac:spMk id="3" creationId="{E9989BAF-3A66-F001-77C0-05C8938E06A7}"/>
          </ac:spMkLst>
        </pc:spChg>
        <pc:spChg chg="mod">
          <ac:chgData name="Dulski, Danielle" userId="92d5f43c-7a65-4bde-8b4e-2c2218519b5e" providerId="ADAL" clId="{F9468FF8-FF20-4630-93A3-87A983533F90}" dt="2024-02-22T21:34:32.160" v="3926" actId="255"/>
          <ac:spMkLst>
            <pc:docMk/>
            <pc:sldMk cId="3234899262" sldId="388"/>
            <ac:spMk id="4" creationId="{C6699E38-59F9-AEAE-F8A6-C496289911EF}"/>
          </ac:spMkLst>
        </pc:spChg>
      </pc:sldChg>
      <pc:sldChg chg="modSp new mod ord">
        <pc:chgData name="Dulski, Danielle" userId="92d5f43c-7a65-4bde-8b4e-2c2218519b5e" providerId="ADAL" clId="{F9468FF8-FF20-4630-93A3-87A983533F90}" dt="2024-03-01T19:54:02.219" v="4682" actId="255"/>
        <pc:sldMkLst>
          <pc:docMk/>
          <pc:sldMk cId="414620425" sldId="389"/>
        </pc:sldMkLst>
        <pc:spChg chg="mod">
          <ac:chgData name="Dulski, Danielle" userId="92d5f43c-7a65-4bde-8b4e-2c2218519b5e" providerId="ADAL" clId="{F9468FF8-FF20-4630-93A3-87A983533F90}" dt="2024-02-22T20:05:43.637" v="3634" actId="20577"/>
          <ac:spMkLst>
            <pc:docMk/>
            <pc:sldMk cId="414620425" sldId="389"/>
            <ac:spMk id="2" creationId="{F7AE012E-D35F-0FA8-014D-0F5BA2D2A1F5}"/>
          </ac:spMkLst>
        </pc:spChg>
        <pc:spChg chg="mod">
          <ac:chgData name="Dulski, Danielle" userId="92d5f43c-7a65-4bde-8b4e-2c2218519b5e" providerId="ADAL" clId="{F9468FF8-FF20-4630-93A3-87A983533F90}" dt="2024-03-01T19:54:02.219" v="4682" actId="255"/>
          <ac:spMkLst>
            <pc:docMk/>
            <pc:sldMk cId="414620425" sldId="389"/>
            <ac:spMk id="3" creationId="{D3C7D113-1F89-C8C0-FF40-3E64244C17A9}"/>
          </ac:spMkLst>
        </pc:spChg>
        <pc:spChg chg="mod">
          <ac:chgData name="Dulski, Danielle" userId="92d5f43c-7a65-4bde-8b4e-2c2218519b5e" providerId="ADAL" clId="{F9468FF8-FF20-4630-93A3-87A983533F90}" dt="2024-02-22T21:34:27.462" v="3925" actId="255"/>
          <ac:spMkLst>
            <pc:docMk/>
            <pc:sldMk cId="414620425" sldId="389"/>
            <ac:spMk id="4" creationId="{F0211EDD-09BC-97B6-3263-04C17FD9FA84}"/>
          </ac:spMkLst>
        </pc:spChg>
      </pc:sldChg>
      <pc:sldChg chg="modSp new mod ord">
        <pc:chgData name="Dulski, Danielle" userId="92d5f43c-7a65-4bde-8b4e-2c2218519b5e" providerId="ADAL" clId="{F9468FF8-FF20-4630-93A3-87A983533F90}" dt="2024-03-01T19:54:17.065" v="4684" actId="2711"/>
        <pc:sldMkLst>
          <pc:docMk/>
          <pc:sldMk cId="3182963519" sldId="390"/>
        </pc:sldMkLst>
        <pc:spChg chg="mod">
          <ac:chgData name="Dulski, Danielle" userId="92d5f43c-7a65-4bde-8b4e-2c2218519b5e" providerId="ADAL" clId="{F9468FF8-FF20-4630-93A3-87A983533F90}" dt="2024-02-22T21:04:47.626" v="3699" actId="20577"/>
          <ac:spMkLst>
            <pc:docMk/>
            <pc:sldMk cId="3182963519" sldId="390"/>
            <ac:spMk id="2" creationId="{1D30DBFD-EBD4-EEF9-02B0-7C38B2BFB746}"/>
          </ac:spMkLst>
        </pc:spChg>
        <pc:spChg chg="mod">
          <ac:chgData name="Dulski, Danielle" userId="92d5f43c-7a65-4bde-8b4e-2c2218519b5e" providerId="ADAL" clId="{F9468FF8-FF20-4630-93A3-87A983533F90}" dt="2024-03-01T19:54:17.065" v="4684" actId="2711"/>
          <ac:spMkLst>
            <pc:docMk/>
            <pc:sldMk cId="3182963519" sldId="390"/>
            <ac:spMk id="3" creationId="{67063D5F-9F50-913A-FBC3-B7C39661859C}"/>
          </ac:spMkLst>
        </pc:spChg>
        <pc:spChg chg="mod">
          <ac:chgData name="Dulski, Danielle" userId="92d5f43c-7a65-4bde-8b4e-2c2218519b5e" providerId="ADAL" clId="{F9468FF8-FF20-4630-93A3-87A983533F90}" dt="2024-02-22T21:34:22.226" v="3924" actId="255"/>
          <ac:spMkLst>
            <pc:docMk/>
            <pc:sldMk cId="3182963519" sldId="390"/>
            <ac:spMk id="4" creationId="{5761D03A-0B12-68AC-B5F3-01BB73DE49EA}"/>
          </ac:spMkLst>
        </pc:spChg>
      </pc:sldChg>
      <pc:sldChg chg="modSp new mod ord">
        <pc:chgData name="Dulski, Danielle" userId="92d5f43c-7a65-4bde-8b4e-2c2218519b5e" providerId="ADAL" clId="{F9468FF8-FF20-4630-93A3-87A983533F90}" dt="2024-03-01T19:54:52.563" v="4688" actId="2711"/>
        <pc:sldMkLst>
          <pc:docMk/>
          <pc:sldMk cId="2267913958" sldId="391"/>
        </pc:sldMkLst>
        <pc:spChg chg="mod">
          <ac:chgData name="Dulski, Danielle" userId="92d5f43c-7a65-4bde-8b4e-2c2218519b5e" providerId="ADAL" clId="{F9468FF8-FF20-4630-93A3-87A983533F90}" dt="2024-03-01T19:30:01.455" v="4619" actId="20577"/>
          <ac:spMkLst>
            <pc:docMk/>
            <pc:sldMk cId="2267913958" sldId="391"/>
            <ac:spMk id="2" creationId="{771C69A8-B4D5-D91E-10FE-AB4359491679}"/>
          </ac:spMkLst>
        </pc:spChg>
        <pc:spChg chg="mod">
          <ac:chgData name="Dulski, Danielle" userId="92d5f43c-7a65-4bde-8b4e-2c2218519b5e" providerId="ADAL" clId="{F9468FF8-FF20-4630-93A3-87A983533F90}" dt="2024-03-01T19:54:52.563" v="4688" actId="2711"/>
          <ac:spMkLst>
            <pc:docMk/>
            <pc:sldMk cId="2267913958" sldId="391"/>
            <ac:spMk id="3" creationId="{29A8466C-8145-EB72-1DB2-C085C4D31B34}"/>
          </ac:spMkLst>
        </pc:spChg>
        <pc:spChg chg="mod">
          <ac:chgData name="Dulski, Danielle" userId="92d5f43c-7a65-4bde-8b4e-2c2218519b5e" providerId="ADAL" clId="{F9468FF8-FF20-4630-93A3-87A983533F90}" dt="2024-02-22T21:34:16.386" v="3923" actId="255"/>
          <ac:spMkLst>
            <pc:docMk/>
            <pc:sldMk cId="2267913958" sldId="391"/>
            <ac:spMk id="4" creationId="{5FDF9B45-FA31-4617-87AF-961D59187E06}"/>
          </ac:spMkLst>
        </pc:spChg>
      </pc:sldChg>
      <pc:sldChg chg="modSp new mod">
        <pc:chgData name="Dulski, Danielle" userId="92d5f43c-7a65-4bde-8b4e-2c2218519b5e" providerId="ADAL" clId="{F9468FF8-FF20-4630-93A3-87A983533F90}" dt="2024-03-15T20:05:56.312" v="5663" actId="255"/>
        <pc:sldMkLst>
          <pc:docMk/>
          <pc:sldMk cId="844577787" sldId="392"/>
        </pc:sldMkLst>
        <pc:spChg chg="mod">
          <ac:chgData name="Dulski, Danielle" userId="92d5f43c-7a65-4bde-8b4e-2c2218519b5e" providerId="ADAL" clId="{F9468FF8-FF20-4630-93A3-87A983533F90}" dt="2024-02-22T21:45:49.767" v="4270" actId="20577"/>
          <ac:spMkLst>
            <pc:docMk/>
            <pc:sldMk cId="844577787" sldId="392"/>
            <ac:spMk id="2" creationId="{E176F589-8EBA-ABA9-12EE-952CECD0C5E7}"/>
          </ac:spMkLst>
        </pc:spChg>
        <pc:spChg chg="mod">
          <ac:chgData name="Dulski, Danielle" userId="92d5f43c-7a65-4bde-8b4e-2c2218519b5e" providerId="ADAL" clId="{F9468FF8-FF20-4630-93A3-87A983533F90}" dt="2024-03-15T20:05:56.312" v="5663" actId="255"/>
          <ac:spMkLst>
            <pc:docMk/>
            <pc:sldMk cId="844577787" sldId="392"/>
            <ac:spMk id="3" creationId="{A05962EE-03B3-4B0C-9A97-FDE9A709E2D8}"/>
          </ac:spMkLst>
        </pc:spChg>
        <pc:spChg chg="mod">
          <ac:chgData name="Dulski, Danielle" userId="92d5f43c-7a65-4bde-8b4e-2c2218519b5e" providerId="ADAL" clId="{F9468FF8-FF20-4630-93A3-87A983533F90}" dt="2024-03-01T20:38:07.154" v="5001" actId="255"/>
          <ac:spMkLst>
            <pc:docMk/>
            <pc:sldMk cId="844577787" sldId="392"/>
            <ac:spMk id="4" creationId="{ADA26698-F9D0-F34D-7D32-508E372FA58B}"/>
          </ac:spMkLst>
        </pc:spChg>
      </pc:sldChg>
      <pc:sldChg chg="modSp new mod ord">
        <pc:chgData name="Dulski, Danielle" userId="92d5f43c-7a65-4bde-8b4e-2c2218519b5e" providerId="ADAL" clId="{F9468FF8-FF20-4630-93A3-87A983533F90}" dt="2024-03-15T19:39:59.711" v="5630" actId="20577"/>
        <pc:sldMkLst>
          <pc:docMk/>
          <pc:sldMk cId="1428839911" sldId="393"/>
        </pc:sldMkLst>
        <pc:spChg chg="mod">
          <ac:chgData name="Dulski, Danielle" userId="92d5f43c-7a65-4bde-8b4e-2c2218519b5e" providerId="ADAL" clId="{F9468FF8-FF20-4630-93A3-87A983533F90}" dt="2024-03-01T20:35:51.148" v="4707" actId="20577"/>
          <ac:spMkLst>
            <pc:docMk/>
            <pc:sldMk cId="1428839911" sldId="393"/>
            <ac:spMk id="2" creationId="{2A40548E-E8D7-29B3-FA77-CD60ADC99A5F}"/>
          </ac:spMkLst>
        </pc:spChg>
        <pc:spChg chg="mod">
          <ac:chgData name="Dulski, Danielle" userId="92d5f43c-7a65-4bde-8b4e-2c2218519b5e" providerId="ADAL" clId="{F9468FF8-FF20-4630-93A3-87A983533F90}" dt="2024-03-15T19:39:59.711" v="5630" actId="20577"/>
          <ac:spMkLst>
            <pc:docMk/>
            <pc:sldMk cId="1428839911" sldId="393"/>
            <ac:spMk id="3" creationId="{C216B62F-C2F2-974D-5886-103DC83F41AB}"/>
          </ac:spMkLst>
        </pc:spChg>
        <pc:spChg chg="mod">
          <ac:chgData name="Dulski, Danielle" userId="92d5f43c-7a65-4bde-8b4e-2c2218519b5e" providerId="ADAL" clId="{F9468FF8-FF20-4630-93A3-87A983533F90}" dt="2024-03-01T20:38:12.408" v="5002" actId="255"/>
          <ac:spMkLst>
            <pc:docMk/>
            <pc:sldMk cId="1428839911" sldId="393"/>
            <ac:spMk id="4" creationId="{ECE65427-12B0-F5C8-A38F-54629C8283D9}"/>
          </ac:spMkLst>
        </pc:spChg>
      </pc:sldChg>
      <pc:sldChg chg="modSp new mod ord">
        <pc:chgData name="Dulski, Danielle" userId="92d5f43c-7a65-4bde-8b4e-2c2218519b5e" providerId="ADAL" clId="{F9468FF8-FF20-4630-93A3-87A983533F90}" dt="2024-03-26T15:07:57.485" v="6001" actId="255"/>
        <pc:sldMkLst>
          <pc:docMk/>
          <pc:sldMk cId="4106435349" sldId="394"/>
        </pc:sldMkLst>
        <pc:spChg chg="mod">
          <ac:chgData name="Dulski, Danielle" userId="92d5f43c-7a65-4bde-8b4e-2c2218519b5e" providerId="ADAL" clId="{F9468FF8-FF20-4630-93A3-87A983533F90}" dt="2024-03-15T19:13:47.931" v="5495" actId="20577"/>
          <ac:spMkLst>
            <pc:docMk/>
            <pc:sldMk cId="4106435349" sldId="394"/>
            <ac:spMk id="2" creationId="{E317C3D7-D448-9854-4428-42243BF3E196}"/>
          </ac:spMkLst>
        </pc:spChg>
        <pc:spChg chg="mod">
          <ac:chgData name="Dulski, Danielle" userId="92d5f43c-7a65-4bde-8b4e-2c2218519b5e" providerId="ADAL" clId="{F9468FF8-FF20-4630-93A3-87A983533F90}" dt="2024-03-15T19:14:27.902" v="5591" actId="20577"/>
          <ac:spMkLst>
            <pc:docMk/>
            <pc:sldMk cId="4106435349" sldId="394"/>
            <ac:spMk id="3" creationId="{C54B275A-73C7-7EC7-D419-E43787AFFFFB}"/>
          </ac:spMkLst>
        </pc:spChg>
        <pc:spChg chg="mod">
          <ac:chgData name="Dulski, Danielle" userId="92d5f43c-7a65-4bde-8b4e-2c2218519b5e" providerId="ADAL" clId="{F9468FF8-FF20-4630-93A3-87A983533F90}" dt="2024-03-26T15:07:57.485" v="6001" actId="255"/>
          <ac:spMkLst>
            <pc:docMk/>
            <pc:sldMk cId="4106435349" sldId="394"/>
            <ac:spMk id="4" creationId="{682EDD19-47B6-C892-7C41-1693D72C70E4}"/>
          </ac:spMkLst>
        </pc:spChg>
      </pc:sldChg>
      <pc:sldChg chg="addSp modSp new mod">
        <pc:chgData name="Dulski, Danielle" userId="92d5f43c-7a65-4bde-8b4e-2c2218519b5e" providerId="ADAL" clId="{F9468FF8-FF20-4630-93A3-87A983533F90}" dt="2024-03-21T20:17:44.627" v="5886" actId="20577"/>
        <pc:sldMkLst>
          <pc:docMk/>
          <pc:sldMk cId="1036287731" sldId="395"/>
        </pc:sldMkLst>
        <pc:spChg chg="mod">
          <ac:chgData name="Dulski, Danielle" userId="92d5f43c-7a65-4bde-8b4e-2c2218519b5e" providerId="ADAL" clId="{F9468FF8-FF20-4630-93A3-87A983533F90}" dt="2024-03-15T20:08:24.866" v="5798" actId="20577"/>
          <ac:spMkLst>
            <pc:docMk/>
            <pc:sldMk cId="1036287731" sldId="395"/>
            <ac:spMk id="2" creationId="{F0656072-E462-EAA4-F613-2D64FCF8B89D}"/>
          </ac:spMkLst>
        </pc:spChg>
        <pc:spChg chg="mod">
          <ac:chgData name="Dulski, Danielle" userId="92d5f43c-7a65-4bde-8b4e-2c2218519b5e" providerId="ADAL" clId="{F9468FF8-FF20-4630-93A3-87A983533F90}" dt="2024-03-21T20:17:44.627" v="5886" actId="20577"/>
          <ac:spMkLst>
            <pc:docMk/>
            <pc:sldMk cId="1036287731" sldId="395"/>
            <ac:spMk id="3" creationId="{C8A62D92-C97F-A080-E06C-5CA8FF3D6341}"/>
          </ac:spMkLst>
        </pc:spChg>
        <pc:spChg chg="mod">
          <ac:chgData name="Dulski, Danielle" userId="92d5f43c-7a65-4bde-8b4e-2c2218519b5e" providerId="ADAL" clId="{F9468FF8-FF20-4630-93A3-87A983533F90}" dt="2024-03-21T20:14:56.985" v="5858" actId="255"/>
          <ac:spMkLst>
            <pc:docMk/>
            <pc:sldMk cId="1036287731" sldId="395"/>
            <ac:spMk id="4" creationId="{6110CFA6-62D0-CFF9-DD8F-179A117B7285}"/>
          </ac:spMkLst>
        </pc:spChg>
        <pc:graphicFrameChg chg="add mod">
          <ac:chgData name="Dulski, Danielle" userId="92d5f43c-7a65-4bde-8b4e-2c2218519b5e" providerId="ADAL" clId="{F9468FF8-FF20-4630-93A3-87A983533F90}" dt="2024-03-21T20:17:28.398" v="5883" actId="1076"/>
          <ac:graphicFrameMkLst>
            <pc:docMk/>
            <pc:sldMk cId="1036287731" sldId="395"/>
            <ac:graphicFrameMk id="5" creationId="{774D7AC9-27CE-4D58-9421-84B67B3B2355}"/>
          </ac:graphicFrameMkLst>
        </pc:graphicFrameChg>
      </pc:sldChg>
      <pc:sldChg chg="modSp new mod">
        <pc:chgData name="Dulski, Danielle" userId="92d5f43c-7a65-4bde-8b4e-2c2218519b5e" providerId="ADAL" clId="{F9468FF8-FF20-4630-93A3-87A983533F90}" dt="2024-03-21T21:23:12.304" v="5908" actId="27636"/>
        <pc:sldMkLst>
          <pc:docMk/>
          <pc:sldMk cId="1089273379" sldId="396"/>
        </pc:sldMkLst>
        <pc:spChg chg="mod">
          <ac:chgData name="Dulski, Danielle" userId="92d5f43c-7a65-4bde-8b4e-2c2218519b5e" providerId="ADAL" clId="{F9468FF8-FF20-4630-93A3-87A983533F90}" dt="2024-03-21T20:35:50.109" v="5902" actId="207"/>
          <ac:spMkLst>
            <pc:docMk/>
            <pc:sldMk cId="1089273379" sldId="396"/>
            <ac:spMk id="2" creationId="{815DFF02-327B-3187-2822-5FD49F097EC5}"/>
          </ac:spMkLst>
        </pc:spChg>
        <pc:spChg chg="mod">
          <ac:chgData name="Dulski, Danielle" userId="92d5f43c-7a65-4bde-8b4e-2c2218519b5e" providerId="ADAL" clId="{F9468FF8-FF20-4630-93A3-87A983533F90}" dt="2024-03-21T21:23:12.304" v="5908" actId="27636"/>
          <ac:spMkLst>
            <pc:docMk/>
            <pc:sldMk cId="1089273379" sldId="396"/>
            <ac:spMk id="3" creationId="{E234508C-EF1D-E572-AC50-DB47F26E555E}"/>
          </ac:spMkLst>
        </pc:spChg>
        <pc:spChg chg="mod">
          <ac:chgData name="Dulski, Danielle" userId="92d5f43c-7a65-4bde-8b4e-2c2218519b5e" providerId="ADAL" clId="{F9468FF8-FF20-4630-93A3-87A983533F90}" dt="2024-03-21T20:15:04.047" v="5859" actId="255"/>
          <ac:spMkLst>
            <pc:docMk/>
            <pc:sldMk cId="1089273379" sldId="396"/>
            <ac:spMk id="4" creationId="{96FEAD0A-41D3-44F3-4B11-BDF2C48B4D7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9DC58-130A-4822-9A16-302AE20CE3A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303B6F-9C27-42F9-9F0A-DBA38B331EB5}">
      <dgm:prSet/>
      <dgm:spPr/>
      <dgm:t>
        <a:bodyPr/>
        <a:lstStyle/>
        <a:p>
          <a:r>
            <a:rPr lang="en-US" b="1" dirty="0"/>
            <a:t>Homelessness in Lake County &amp; Nationally</a:t>
          </a:r>
        </a:p>
      </dgm:t>
    </dgm:pt>
    <dgm:pt modelId="{AF3B15FE-C171-4A41-A39E-7EF3AE36765A}" type="parTrans" cxnId="{5F3DC3D1-1D9C-4630-9A23-FC8A09835441}">
      <dgm:prSet/>
      <dgm:spPr/>
      <dgm:t>
        <a:bodyPr/>
        <a:lstStyle/>
        <a:p>
          <a:endParaRPr lang="en-US"/>
        </a:p>
      </dgm:t>
    </dgm:pt>
    <dgm:pt modelId="{3536090E-61E9-460A-BD93-3CFF1DA17D62}" type="sibTrans" cxnId="{5F3DC3D1-1D9C-4630-9A23-FC8A09835441}">
      <dgm:prSet/>
      <dgm:spPr/>
      <dgm:t>
        <a:bodyPr/>
        <a:lstStyle/>
        <a:p>
          <a:endParaRPr lang="en-US"/>
        </a:p>
      </dgm:t>
    </dgm:pt>
    <dgm:pt modelId="{EA5F390F-8E56-4265-87C2-D11D109B4806}">
      <dgm:prSet/>
      <dgm:spPr/>
      <dgm:t>
        <a:bodyPr/>
        <a:lstStyle/>
        <a:p>
          <a:r>
            <a:rPr lang="en-US" b="1" i="0" dirty="0"/>
            <a:t>Coordinated Entry System</a:t>
          </a:r>
          <a:endParaRPr lang="en-US" dirty="0"/>
        </a:p>
      </dgm:t>
    </dgm:pt>
    <dgm:pt modelId="{8F67910E-B32A-419E-9860-6B4432E04B7B}" type="parTrans" cxnId="{BFE6A811-8C83-4BA8-84A7-F73E36F59BA2}">
      <dgm:prSet/>
      <dgm:spPr/>
      <dgm:t>
        <a:bodyPr/>
        <a:lstStyle/>
        <a:p>
          <a:endParaRPr lang="en-US"/>
        </a:p>
      </dgm:t>
    </dgm:pt>
    <dgm:pt modelId="{14E466A0-97CD-44F3-9B48-6E7EECBF8A4D}" type="sibTrans" cxnId="{BFE6A811-8C83-4BA8-84A7-F73E36F59BA2}">
      <dgm:prSet/>
      <dgm:spPr/>
      <dgm:t>
        <a:bodyPr/>
        <a:lstStyle/>
        <a:p>
          <a:endParaRPr lang="en-US"/>
        </a:p>
      </dgm:t>
    </dgm:pt>
    <dgm:pt modelId="{9CFD3C38-C3F0-4141-AC2D-3F721D4433A9}">
      <dgm:prSet/>
      <dgm:spPr/>
      <dgm:t>
        <a:bodyPr/>
        <a:lstStyle/>
        <a:p>
          <a:r>
            <a:rPr lang="en-US" b="1" dirty="0"/>
            <a:t>The By-Name List</a:t>
          </a:r>
        </a:p>
      </dgm:t>
    </dgm:pt>
    <dgm:pt modelId="{8169F56A-C8CF-4E2B-8223-E20AA49ED8F4}" type="parTrans" cxnId="{D5E72DDE-C500-466C-8F8D-ACDB45C31100}">
      <dgm:prSet/>
      <dgm:spPr/>
      <dgm:t>
        <a:bodyPr/>
        <a:lstStyle/>
        <a:p>
          <a:endParaRPr lang="en-US"/>
        </a:p>
      </dgm:t>
    </dgm:pt>
    <dgm:pt modelId="{881FB2C4-A9A5-4577-8806-491D8BEE4DFC}" type="sibTrans" cxnId="{D5E72DDE-C500-466C-8F8D-ACDB45C31100}">
      <dgm:prSet/>
      <dgm:spPr/>
      <dgm:t>
        <a:bodyPr/>
        <a:lstStyle/>
        <a:p>
          <a:endParaRPr lang="en-US"/>
        </a:p>
      </dgm:t>
    </dgm:pt>
    <dgm:pt modelId="{DCEA09CE-A534-4276-96D1-C0C61DD8279B}">
      <dgm:prSet/>
      <dgm:spPr/>
      <dgm:t>
        <a:bodyPr/>
        <a:lstStyle/>
        <a:p>
          <a:r>
            <a:rPr lang="en-US" b="1" i="0" dirty="0"/>
            <a:t>The Housing Placement Process</a:t>
          </a:r>
          <a:endParaRPr lang="en-US" b="1" dirty="0"/>
        </a:p>
      </dgm:t>
    </dgm:pt>
    <dgm:pt modelId="{169A4528-B44D-4406-B6B5-A4533DC3F11C}" type="parTrans" cxnId="{EF94C5AD-D5D7-4812-AA08-81DE533D4D7B}">
      <dgm:prSet/>
      <dgm:spPr/>
      <dgm:t>
        <a:bodyPr/>
        <a:lstStyle/>
        <a:p>
          <a:endParaRPr lang="en-US"/>
        </a:p>
      </dgm:t>
    </dgm:pt>
    <dgm:pt modelId="{4696D52C-2586-409F-BB86-0785F64E5A1E}" type="sibTrans" cxnId="{EF94C5AD-D5D7-4812-AA08-81DE533D4D7B}">
      <dgm:prSet/>
      <dgm:spPr/>
      <dgm:t>
        <a:bodyPr/>
        <a:lstStyle/>
        <a:p>
          <a:endParaRPr lang="en-US"/>
        </a:p>
      </dgm:t>
    </dgm:pt>
    <dgm:pt modelId="{1ABAD226-2F25-4491-8E32-6A0A35AB6475}">
      <dgm:prSet/>
      <dgm:spPr/>
      <dgm:t>
        <a:bodyPr/>
        <a:lstStyle/>
        <a:p>
          <a:r>
            <a:rPr lang="en-US" b="1" dirty="0"/>
            <a:t>Lake County Coalition for the Homeless Governance</a:t>
          </a:r>
          <a:endParaRPr lang="en-US" dirty="0"/>
        </a:p>
      </dgm:t>
    </dgm:pt>
    <dgm:pt modelId="{E46243CF-1CF3-457B-90ED-C895A326049F}" type="parTrans" cxnId="{6454C068-8213-4909-B370-99A8BA82E18C}">
      <dgm:prSet/>
      <dgm:spPr/>
      <dgm:t>
        <a:bodyPr/>
        <a:lstStyle/>
        <a:p>
          <a:endParaRPr lang="en-US"/>
        </a:p>
      </dgm:t>
    </dgm:pt>
    <dgm:pt modelId="{CE14D240-F15B-4C3F-862E-2D3C83FBC209}" type="sibTrans" cxnId="{6454C068-8213-4909-B370-99A8BA82E18C}">
      <dgm:prSet/>
      <dgm:spPr/>
      <dgm:t>
        <a:bodyPr/>
        <a:lstStyle/>
        <a:p>
          <a:endParaRPr lang="en-US"/>
        </a:p>
      </dgm:t>
    </dgm:pt>
    <dgm:pt modelId="{C9F6860A-FEAE-4AC4-8217-E90CFA0BA3F0}">
      <dgm:prSet/>
      <dgm:spPr/>
      <dgm:t>
        <a:bodyPr/>
        <a:lstStyle/>
        <a:p>
          <a:r>
            <a:rPr lang="en-US" b="1" dirty="0"/>
            <a:t>Meeting Guidelines and Resources</a:t>
          </a:r>
        </a:p>
      </dgm:t>
    </dgm:pt>
    <dgm:pt modelId="{5B43ADFF-31C1-498B-867F-2A54047D3415}" type="parTrans" cxnId="{F72D3904-EDBD-47CB-92DA-E66F8F6D5CF4}">
      <dgm:prSet/>
      <dgm:spPr/>
      <dgm:t>
        <a:bodyPr/>
        <a:lstStyle/>
        <a:p>
          <a:endParaRPr lang="en-US"/>
        </a:p>
      </dgm:t>
    </dgm:pt>
    <dgm:pt modelId="{F5282651-98EE-4F10-AFF7-E62CC0727E3F}" type="sibTrans" cxnId="{F72D3904-EDBD-47CB-92DA-E66F8F6D5CF4}">
      <dgm:prSet/>
      <dgm:spPr/>
      <dgm:t>
        <a:bodyPr/>
        <a:lstStyle/>
        <a:p>
          <a:endParaRPr lang="en-US"/>
        </a:p>
      </dgm:t>
    </dgm:pt>
    <dgm:pt modelId="{23AAE9B0-3C87-4B4A-A2F8-8551048BFA71}">
      <dgm:prSet/>
      <dgm:spPr/>
      <dgm:t>
        <a:bodyPr/>
        <a:lstStyle/>
        <a:p>
          <a:r>
            <a:rPr lang="en-US" b="1" i="0" dirty="0"/>
            <a:t>Disclaimers</a:t>
          </a:r>
          <a:endParaRPr lang="en-US" dirty="0"/>
        </a:p>
      </dgm:t>
    </dgm:pt>
    <dgm:pt modelId="{CCD3253E-995A-449C-BEA3-17F28D584327}" type="parTrans" cxnId="{CD00E868-710C-4C76-A416-6846092192B5}">
      <dgm:prSet/>
      <dgm:spPr/>
      <dgm:t>
        <a:bodyPr/>
        <a:lstStyle/>
        <a:p>
          <a:endParaRPr lang="en-US"/>
        </a:p>
      </dgm:t>
    </dgm:pt>
    <dgm:pt modelId="{25B3FA5E-BE57-4AAE-853C-A11CB6A53F1D}" type="sibTrans" cxnId="{CD00E868-710C-4C76-A416-6846092192B5}">
      <dgm:prSet/>
      <dgm:spPr/>
      <dgm:t>
        <a:bodyPr/>
        <a:lstStyle/>
        <a:p>
          <a:endParaRPr lang="en-US"/>
        </a:p>
      </dgm:t>
    </dgm:pt>
    <dgm:pt modelId="{F260AD11-FA11-4568-BB82-445E2ABDEC94}">
      <dgm:prSet/>
      <dgm:spPr/>
      <dgm:t>
        <a:bodyPr/>
        <a:lstStyle/>
        <a:p>
          <a:r>
            <a:rPr lang="en-US" b="1" dirty="0"/>
            <a:t>CoC Policies &amp; Bylaws</a:t>
          </a:r>
        </a:p>
      </dgm:t>
    </dgm:pt>
    <dgm:pt modelId="{2EEC2F49-0B82-48DE-804E-E530FD136A2D}" type="parTrans" cxnId="{E1EB8580-C74C-44B3-85C9-1985A46D94B4}">
      <dgm:prSet/>
      <dgm:spPr/>
      <dgm:t>
        <a:bodyPr/>
        <a:lstStyle/>
        <a:p>
          <a:endParaRPr lang="en-US"/>
        </a:p>
      </dgm:t>
    </dgm:pt>
    <dgm:pt modelId="{7DD49F9A-85B0-44E0-8347-242795F26218}" type="sibTrans" cxnId="{E1EB8580-C74C-44B3-85C9-1985A46D94B4}">
      <dgm:prSet/>
      <dgm:spPr/>
      <dgm:t>
        <a:bodyPr/>
        <a:lstStyle/>
        <a:p>
          <a:endParaRPr lang="en-US"/>
        </a:p>
      </dgm:t>
    </dgm:pt>
    <dgm:pt modelId="{351E4C0B-BC45-4DAB-A572-203367D9A7D4}">
      <dgm:prSet/>
      <dgm:spPr/>
      <dgm:t>
        <a:bodyPr/>
        <a:lstStyle/>
        <a:p>
          <a:r>
            <a:rPr lang="en-US" b="1" dirty="0"/>
            <a:t>Buddy System</a:t>
          </a:r>
        </a:p>
      </dgm:t>
    </dgm:pt>
    <dgm:pt modelId="{349F817F-00EC-48C8-9C14-753693AEB064}" type="parTrans" cxnId="{73534F46-D7FF-4317-86E1-38E5B6B129AD}">
      <dgm:prSet/>
      <dgm:spPr/>
      <dgm:t>
        <a:bodyPr/>
        <a:lstStyle/>
        <a:p>
          <a:endParaRPr lang="en-US"/>
        </a:p>
      </dgm:t>
    </dgm:pt>
    <dgm:pt modelId="{3C048FD9-B118-40FC-A512-6154511BFC18}" type="sibTrans" cxnId="{73534F46-D7FF-4317-86E1-38E5B6B129AD}">
      <dgm:prSet/>
      <dgm:spPr/>
      <dgm:t>
        <a:bodyPr/>
        <a:lstStyle/>
        <a:p>
          <a:endParaRPr lang="en-US"/>
        </a:p>
      </dgm:t>
    </dgm:pt>
    <dgm:pt modelId="{7B26E3BB-2D1E-4E04-94E8-8F035EB00BCE}">
      <dgm:prSet/>
      <dgm:spPr/>
      <dgm:t>
        <a:bodyPr/>
        <a:lstStyle/>
        <a:p>
          <a:r>
            <a:rPr lang="en-US" b="1" dirty="0"/>
            <a:t>Payment</a:t>
          </a:r>
        </a:p>
      </dgm:t>
    </dgm:pt>
    <dgm:pt modelId="{9466F168-20F7-4644-AB53-065013F17C1C}" type="parTrans" cxnId="{B0F8D9B7-359B-4A7D-8D07-77EFC53B97CC}">
      <dgm:prSet/>
      <dgm:spPr/>
      <dgm:t>
        <a:bodyPr/>
        <a:lstStyle/>
        <a:p>
          <a:endParaRPr lang="en-US"/>
        </a:p>
      </dgm:t>
    </dgm:pt>
    <dgm:pt modelId="{F526C984-468D-43B6-96F0-4C291F842BDA}" type="sibTrans" cxnId="{B0F8D9B7-359B-4A7D-8D07-77EFC53B97CC}">
      <dgm:prSet/>
      <dgm:spPr/>
      <dgm:t>
        <a:bodyPr/>
        <a:lstStyle/>
        <a:p>
          <a:endParaRPr lang="en-US"/>
        </a:p>
      </dgm:t>
    </dgm:pt>
    <dgm:pt modelId="{C2F7406F-0E30-4A62-9708-DA6F2608C127}">
      <dgm:prSet/>
      <dgm:spPr/>
      <dgm:t>
        <a:bodyPr/>
        <a:lstStyle/>
        <a:p>
          <a:r>
            <a:rPr lang="en-US" b="1" i="0" dirty="0"/>
            <a:t>What is a CoC?</a:t>
          </a:r>
          <a:endParaRPr lang="en-US" dirty="0"/>
        </a:p>
      </dgm:t>
    </dgm:pt>
    <dgm:pt modelId="{764BD743-CCCC-4A0C-BA4B-83ED1B1C1BAE}" type="parTrans" cxnId="{93C3FB39-D439-44B5-8E0E-C45745696C7F}">
      <dgm:prSet/>
      <dgm:spPr/>
      <dgm:t>
        <a:bodyPr/>
        <a:lstStyle/>
        <a:p>
          <a:endParaRPr lang="en-US"/>
        </a:p>
      </dgm:t>
    </dgm:pt>
    <dgm:pt modelId="{8DC52C9C-7D79-4774-8958-664CAA98D981}" type="sibTrans" cxnId="{93C3FB39-D439-44B5-8E0E-C45745696C7F}">
      <dgm:prSet/>
      <dgm:spPr/>
      <dgm:t>
        <a:bodyPr/>
        <a:lstStyle/>
        <a:p>
          <a:endParaRPr lang="en-US"/>
        </a:p>
      </dgm:t>
    </dgm:pt>
    <dgm:pt modelId="{DACEC08B-832D-4E1C-AA5D-8BA526643CF8}" type="pres">
      <dgm:prSet presAssocID="{0029DC58-130A-4822-9A16-302AE20CE3AE}" presName="linear" presStyleCnt="0">
        <dgm:presLayoutVars>
          <dgm:animLvl val="lvl"/>
          <dgm:resizeHandles val="exact"/>
        </dgm:presLayoutVars>
      </dgm:prSet>
      <dgm:spPr/>
    </dgm:pt>
    <dgm:pt modelId="{391F2FD5-6C3F-4656-A409-0AE53CB2599E}" type="pres">
      <dgm:prSet presAssocID="{4B303B6F-9C27-42F9-9F0A-DBA38B331EB5}" presName="parentText" presStyleLbl="node1" presStyleIdx="0" presStyleCnt="11">
        <dgm:presLayoutVars>
          <dgm:chMax val="0"/>
          <dgm:bulletEnabled val="1"/>
        </dgm:presLayoutVars>
      </dgm:prSet>
      <dgm:spPr/>
    </dgm:pt>
    <dgm:pt modelId="{E8310C18-A987-4CB7-B82F-B8AEFF7D3169}" type="pres">
      <dgm:prSet presAssocID="{3536090E-61E9-460A-BD93-3CFF1DA17D62}" presName="spacer" presStyleCnt="0"/>
      <dgm:spPr/>
    </dgm:pt>
    <dgm:pt modelId="{2D4733E0-88A3-458F-AF58-C4FF74491227}" type="pres">
      <dgm:prSet presAssocID="{C2F7406F-0E30-4A62-9708-DA6F2608C127}" presName="parentText" presStyleLbl="node1" presStyleIdx="1" presStyleCnt="11">
        <dgm:presLayoutVars>
          <dgm:chMax val="0"/>
          <dgm:bulletEnabled val="1"/>
        </dgm:presLayoutVars>
      </dgm:prSet>
      <dgm:spPr/>
    </dgm:pt>
    <dgm:pt modelId="{4BCAF5BE-5DC8-4CAF-AE83-2F771B97D767}" type="pres">
      <dgm:prSet presAssocID="{8DC52C9C-7D79-4774-8958-664CAA98D981}" presName="spacer" presStyleCnt="0"/>
      <dgm:spPr/>
    </dgm:pt>
    <dgm:pt modelId="{546D6335-A018-4A4B-A238-11F9D80EB7E9}" type="pres">
      <dgm:prSet presAssocID="{EA5F390F-8E56-4265-87C2-D11D109B4806}" presName="parentText" presStyleLbl="node1" presStyleIdx="2" presStyleCnt="11" custLinFactNeighborX="-4016">
        <dgm:presLayoutVars>
          <dgm:chMax val="0"/>
          <dgm:bulletEnabled val="1"/>
        </dgm:presLayoutVars>
      </dgm:prSet>
      <dgm:spPr/>
    </dgm:pt>
    <dgm:pt modelId="{A4924D19-E19C-4197-B2F1-F70D087F060D}" type="pres">
      <dgm:prSet presAssocID="{14E466A0-97CD-44F3-9B48-6E7EECBF8A4D}" presName="spacer" presStyleCnt="0"/>
      <dgm:spPr/>
    </dgm:pt>
    <dgm:pt modelId="{ACEE2F0F-9583-47E4-AE53-90C577C327F1}" type="pres">
      <dgm:prSet presAssocID="{9CFD3C38-C3F0-4141-AC2D-3F721D4433A9}" presName="parentText" presStyleLbl="node1" presStyleIdx="3" presStyleCnt="11">
        <dgm:presLayoutVars>
          <dgm:chMax val="0"/>
          <dgm:bulletEnabled val="1"/>
        </dgm:presLayoutVars>
      </dgm:prSet>
      <dgm:spPr/>
    </dgm:pt>
    <dgm:pt modelId="{0299F8B6-C7F8-4F68-9D81-5CFB9967FDE8}" type="pres">
      <dgm:prSet presAssocID="{881FB2C4-A9A5-4577-8806-491D8BEE4DFC}" presName="spacer" presStyleCnt="0"/>
      <dgm:spPr/>
    </dgm:pt>
    <dgm:pt modelId="{F78B16D4-33C9-4CF9-B841-6F7BB0C41BDF}" type="pres">
      <dgm:prSet presAssocID="{DCEA09CE-A534-4276-96D1-C0C61DD8279B}" presName="parentText" presStyleLbl="node1" presStyleIdx="4" presStyleCnt="11">
        <dgm:presLayoutVars>
          <dgm:chMax val="0"/>
          <dgm:bulletEnabled val="1"/>
        </dgm:presLayoutVars>
      </dgm:prSet>
      <dgm:spPr/>
    </dgm:pt>
    <dgm:pt modelId="{B097E5DC-EDBE-4D26-8476-ADA996A496B0}" type="pres">
      <dgm:prSet presAssocID="{4696D52C-2586-409F-BB86-0785F64E5A1E}" presName="spacer" presStyleCnt="0"/>
      <dgm:spPr/>
    </dgm:pt>
    <dgm:pt modelId="{AE791825-A15F-4A26-AED0-7E9FC498AE86}" type="pres">
      <dgm:prSet presAssocID="{1ABAD226-2F25-4491-8E32-6A0A35AB6475}" presName="parentText" presStyleLbl="node1" presStyleIdx="5" presStyleCnt="11">
        <dgm:presLayoutVars>
          <dgm:chMax val="0"/>
          <dgm:bulletEnabled val="1"/>
        </dgm:presLayoutVars>
      </dgm:prSet>
      <dgm:spPr/>
    </dgm:pt>
    <dgm:pt modelId="{930C7613-E441-4151-A92F-3856EC710C34}" type="pres">
      <dgm:prSet presAssocID="{CE14D240-F15B-4C3F-862E-2D3C83FBC209}" presName="spacer" presStyleCnt="0"/>
      <dgm:spPr/>
    </dgm:pt>
    <dgm:pt modelId="{C93F9C50-CCF1-4532-9635-96291F25568F}" type="pres">
      <dgm:prSet presAssocID="{C9F6860A-FEAE-4AC4-8217-E90CFA0BA3F0}" presName="parentText" presStyleLbl="node1" presStyleIdx="6" presStyleCnt="11">
        <dgm:presLayoutVars>
          <dgm:chMax val="0"/>
          <dgm:bulletEnabled val="1"/>
        </dgm:presLayoutVars>
      </dgm:prSet>
      <dgm:spPr/>
    </dgm:pt>
    <dgm:pt modelId="{949875D4-6E8F-498A-80D7-D250132E3629}" type="pres">
      <dgm:prSet presAssocID="{F5282651-98EE-4F10-AFF7-E62CC0727E3F}" presName="spacer" presStyleCnt="0"/>
      <dgm:spPr/>
    </dgm:pt>
    <dgm:pt modelId="{DE450B7E-9E69-4015-8143-AC4F3B95C0E6}" type="pres">
      <dgm:prSet presAssocID="{23AAE9B0-3C87-4B4A-A2F8-8551048BFA71}" presName="parentText" presStyleLbl="node1" presStyleIdx="7" presStyleCnt="11">
        <dgm:presLayoutVars>
          <dgm:chMax val="0"/>
          <dgm:bulletEnabled val="1"/>
        </dgm:presLayoutVars>
      </dgm:prSet>
      <dgm:spPr/>
    </dgm:pt>
    <dgm:pt modelId="{C7381297-47D4-4C56-B56C-54324753A83C}" type="pres">
      <dgm:prSet presAssocID="{25B3FA5E-BE57-4AAE-853C-A11CB6A53F1D}" presName="spacer" presStyleCnt="0"/>
      <dgm:spPr/>
    </dgm:pt>
    <dgm:pt modelId="{0911D449-EEAD-494F-B4F8-2A85AA36F101}" type="pres">
      <dgm:prSet presAssocID="{F260AD11-FA11-4568-BB82-445E2ABDEC94}" presName="parentText" presStyleLbl="node1" presStyleIdx="8" presStyleCnt="11">
        <dgm:presLayoutVars>
          <dgm:chMax val="0"/>
          <dgm:bulletEnabled val="1"/>
        </dgm:presLayoutVars>
      </dgm:prSet>
      <dgm:spPr/>
    </dgm:pt>
    <dgm:pt modelId="{3E7D70CD-7ECE-4749-82FF-71932BB52777}" type="pres">
      <dgm:prSet presAssocID="{7DD49F9A-85B0-44E0-8347-242795F26218}" presName="spacer" presStyleCnt="0"/>
      <dgm:spPr/>
    </dgm:pt>
    <dgm:pt modelId="{AE57C0F7-3417-4086-8CC4-FF8CC7D2F69E}" type="pres">
      <dgm:prSet presAssocID="{351E4C0B-BC45-4DAB-A572-203367D9A7D4}" presName="parentText" presStyleLbl="node1" presStyleIdx="9" presStyleCnt="11">
        <dgm:presLayoutVars>
          <dgm:chMax val="0"/>
          <dgm:bulletEnabled val="1"/>
        </dgm:presLayoutVars>
      </dgm:prSet>
      <dgm:spPr/>
    </dgm:pt>
    <dgm:pt modelId="{137E8439-3AF4-4B60-926A-68568D2C5EF6}" type="pres">
      <dgm:prSet presAssocID="{3C048FD9-B118-40FC-A512-6154511BFC18}" presName="spacer" presStyleCnt="0"/>
      <dgm:spPr/>
    </dgm:pt>
    <dgm:pt modelId="{D54A31AB-9FFA-4D05-AC5C-1AD82CD5EB46}" type="pres">
      <dgm:prSet presAssocID="{7B26E3BB-2D1E-4E04-94E8-8F035EB00BCE}" presName="parentText" presStyleLbl="node1" presStyleIdx="10" presStyleCnt="11">
        <dgm:presLayoutVars>
          <dgm:chMax val="0"/>
          <dgm:bulletEnabled val="1"/>
        </dgm:presLayoutVars>
      </dgm:prSet>
      <dgm:spPr/>
    </dgm:pt>
  </dgm:ptLst>
  <dgm:cxnLst>
    <dgm:cxn modelId="{F72D3904-EDBD-47CB-92DA-E66F8F6D5CF4}" srcId="{0029DC58-130A-4822-9A16-302AE20CE3AE}" destId="{C9F6860A-FEAE-4AC4-8217-E90CFA0BA3F0}" srcOrd="6" destOrd="0" parTransId="{5B43ADFF-31C1-498B-867F-2A54047D3415}" sibTransId="{F5282651-98EE-4F10-AFF7-E62CC0727E3F}"/>
    <dgm:cxn modelId="{4AAF7D08-1DE0-4261-83E7-E685E21EBE5B}" type="presOf" srcId="{EA5F390F-8E56-4265-87C2-D11D109B4806}" destId="{546D6335-A018-4A4B-A238-11F9D80EB7E9}" srcOrd="0" destOrd="0" presId="urn:microsoft.com/office/officeart/2005/8/layout/vList2"/>
    <dgm:cxn modelId="{BFE6A811-8C83-4BA8-84A7-F73E36F59BA2}" srcId="{0029DC58-130A-4822-9A16-302AE20CE3AE}" destId="{EA5F390F-8E56-4265-87C2-D11D109B4806}" srcOrd="2" destOrd="0" parTransId="{8F67910E-B32A-419E-9860-6B4432E04B7B}" sibTransId="{14E466A0-97CD-44F3-9B48-6E7EECBF8A4D}"/>
    <dgm:cxn modelId="{A9DBF218-CF74-4047-B100-1BBF53C3826A}" type="presOf" srcId="{0029DC58-130A-4822-9A16-302AE20CE3AE}" destId="{DACEC08B-832D-4E1C-AA5D-8BA526643CF8}" srcOrd="0" destOrd="0" presId="urn:microsoft.com/office/officeart/2005/8/layout/vList2"/>
    <dgm:cxn modelId="{2380701C-E149-4591-92D4-5E818AE8439F}" type="presOf" srcId="{1ABAD226-2F25-4491-8E32-6A0A35AB6475}" destId="{AE791825-A15F-4A26-AED0-7E9FC498AE86}" srcOrd="0" destOrd="0" presId="urn:microsoft.com/office/officeart/2005/8/layout/vList2"/>
    <dgm:cxn modelId="{BF45A020-A4B4-4796-AB05-6E8E821BD84F}" type="presOf" srcId="{F260AD11-FA11-4568-BB82-445E2ABDEC94}" destId="{0911D449-EEAD-494F-B4F8-2A85AA36F101}" srcOrd="0" destOrd="0" presId="urn:microsoft.com/office/officeart/2005/8/layout/vList2"/>
    <dgm:cxn modelId="{634B1323-9ED9-4EE0-9BD2-CF98761B9846}" type="presOf" srcId="{23AAE9B0-3C87-4B4A-A2F8-8551048BFA71}" destId="{DE450B7E-9E69-4015-8143-AC4F3B95C0E6}" srcOrd="0" destOrd="0" presId="urn:microsoft.com/office/officeart/2005/8/layout/vList2"/>
    <dgm:cxn modelId="{93C3FB39-D439-44B5-8E0E-C45745696C7F}" srcId="{0029DC58-130A-4822-9A16-302AE20CE3AE}" destId="{C2F7406F-0E30-4A62-9708-DA6F2608C127}" srcOrd="1" destOrd="0" parTransId="{764BD743-CCCC-4A0C-BA4B-83ED1B1C1BAE}" sibTransId="{8DC52C9C-7D79-4774-8958-664CAA98D981}"/>
    <dgm:cxn modelId="{2126043C-DF49-4497-8EFF-96A1CCA5CF4A}" type="presOf" srcId="{C2F7406F-0E30-4A62-9708-DA6F2608C127}" destId="{2D4733E0-88A3-458F-AF58-C4FF74491227}" srcOrd="0" destOrd="0" presId="urn:microsoft.com/office/officeart/2005/8/layout/vList2"/>
    <dgm:cxn modelId="{3CDF7844-3F4B-4DD8-8434-02E7B81EC078}" type="presOf" srcId="{9CFD3C38-C3F0-4141-AC2D-3F721D4433A9}" destId="{ACEE2F0F-9583-47E4-AE53-90C577C327F1}" srcOrd="0" destOrd="0" presId="urn:microsoft.com/office/officeart/2005/8/layout/vList2"/>
    <dgm:cxn modelId="{73534F46-D7FF-4317-86E1-38E5B6B129AD}" srcId="{0029DC58-130A-4822-9A16-302AE20CE3AE}" destId="{351E4C0B-BC45-4DAB-A572-203367D9A7D4}" srcOrd="9" destOrd="0" parTransId="{349F817F-00EC-48C8-9C14-753693AEB064}" sibTransId="{3C048FD9-B118-40FC-A512-6154511BFC18}"/>
    <dgm:cxn modelId="{92A8B446-140C-4C06-A1EE-AC672E612F1E}" type="presOf" srcId="{C9F6860A-FEAE-4AC4-8217-E90CFA0BA3F0}" destId="{C93F9C50-CCF1-4532-9635-96291F25568F}" srcOrd="0" destOrd="0" presId="urn:microsoft.com/office/officeart/2005/8/layout/vList2"/>
    <dgm:cxn modelId="{6454C068-8213-4909-B370-99A8BA82E18C}" srcId="{0029DC58-130A-4822-9A16-302AE20CE3AE}" destId="{1ABAD226-2F25-4491-8E32-6A0A35AB6475}" srcOrd="5" destOrd="0" parTransId="{E46243CF-1CF3-457B-90ED-C895A326049F}" sibTransId="{CE14D240-F15B-4C3F-862E-2D3C83FBC209}"/>
    <dgm:cxn modelId="{CD00E868-710C-4C76-A416-6846092192B5}" srcId="{0029DC58-130A-4822-9A16-302AE20CE3AE}" destId="{23AAE9B0-3C87-4B4A-A2F8-8551048BFA71}" srcOrd="7" destOrd="0" parTransId="{CCD3253E-995A-449C-BEA3-17F28D584327}" sibTransId="{25B3FA5E-BE57-4AAE-853C-A11CB6A53F1D}"/>
    <dgm:cxn modelId="{8B6BBD4C-AE06-4660-B4BA-D49BA282E36E}" type="presOf" srcId="{351E4C0B-BC45-4DAB-A572-203367D9A7D4}" destId="{AE57C0F7-3417-4086-8CC4-FF8CC7D2F69E}" srcOrd="0" destOrd="0" presId="urn:microsoft.com/office/officeart/2005/8/layout/vList2"/>
    <dgm:cxn modelId="{E1EB8580-C74C-44B3-85C9-1985A46D94B4}" srcId="{0029DC58-130A-4822-9A16-302AE20CE3AE}" destId="{F260AD11-FA11-4568-BB82-445E2ABDEC94}" srcOrd="8" destOrd="0" parTransId="{2EEC2F49-0B82-48DE-804E-E530FD136A2D}" sibTransId="{7DD49F9A-85B0-44E0-8347-242795F26218}"/>
    <dgm:cxn modelId="{4D2C6793-A0B0-455B-83EC-1F22346326CC}" type="presOf" srcId="{4B303B6F-9C27-42F9-9F0A-DBA38B331EB5}" destId="{391F2FD5-6C3F-4656-A409-0AE53CB2599E}" srcOrd="0" destOrd="0" presId="urn:microsoft.com/office/officeart/2005/8/layout/vList2"/>
    <dgm:cxn modelId="{EF94C5AD-D5D7-4812-AA08-81DE533D4D7B}" srcId="{0029DC58-130A-4822-9A16-302AE20CE3AE}" destId="{DCEA09CE-A534-4276-96D1-C0C61DD8279B}" srcOrd="4" destOrd="0" parTransId="{169A4528-B44D-4406-B6B5-A4533DC3F11C}" sibTransId="{4696D52C-2586-409F-BB86-0785F64E5A1E}"/>
    <dgm:cxn modelId="{B0F8D9B7-359B-4A7D-8D07-77EFC53B97CC}" srcId="{0029DC58-130A-4822-9A16-302AE20CE3AE}" destId="{7B26E3BB-2D1E-4E04-94E8-8F035EB00BCE}" srcOrd="10" destOrd="0" parTransId="{9466F168-20F7-4644-AB53-065013F17C1C}" sibTransId="{F526C984-468D-43B6-96F0-4C291F842BDA}"/>
    <dgm:cxn modelId="{5F3DC3D1-1D9C-4630-9A23-FC8A09835441}" srcId="{0029DC58-130A-4822-9A16-302AE20CE3AE}" destId="{4B303B6F-9C27-42F9-9F0A-DBA38B331EB5}" srcOrd="0" destOrd="0" parTransId="{AF3B15FE-C171-4A41-A39E-7EF3AE36765A}" sibTransId="{3536090E-61E9-460A-BD93-3CFF1DA17D62}"/>
    <dgm:cxn modelId="{D5E72DDE-C500-466C-8F8D-ACDB45C31100}" srcId="{0029DC58-130A-4822-9A16-302AE20CE3AE}" destId="{9CFD3C38-C3F0-4141-AC2D-3F721D4433A9}" srcOrd="3" destOrd="0" parTransId="{8169F56A-C8CF-4E2B-8223-E20AA49ED8F4}" sibTransId="{881FB2C4-A9A5-4577-8806-491D8BEE4DFC}"/>
    <dgm:cxn modelId="{9D3CC8DE-3742-4B79-93DB-B75D8BC323C7}" type="presOf" srcId="{7B26E3BB-2D1E-4E04-94E8-8F035EB00BCE}" destId="{D54A31AB-9FFA-4D05-AC5C-1AD82CD5EB46}" srcOrd="0" destOrd="0" presId="urn:microsoft.com/office/officeart/2005/8/layout/vList2"/>
    <dgm:cxn modelId="{34038AF3-13E5-45BC-B367-A93AF5B3E7D4}" type="presOf" srcId="{DCEA09CE-A534-4276-96D1-C0C61DD8279B}" destId="{F78B16D4-33C9-4CF9-B841-6F7BB0C41BDF}" srcOrd="0" destOrd="0" presId="urn:microsoft.com/office/officeart/2005/8/layout/vList2"/>
    <dgm:cxn modelId="{9E3A3475-3F76-45AA-86DE-230D930E20F0}" type="presParOf" srcId="{DACEC08B-832D-4E1C-AA5D-8BA526643CF8}" destId="{391F2FD5-6C3F-4656-A409-0AE53CB2599E}" srcOrd="0" destOrd="0" presId="urn:microsoft.com/office/officeart/2005/8/layout/vList2"/>
    <dgm:cxn modelId="{7C50EFCA-3AE0-4280-A330-CF4D63659C97}" type="presParOf" srcId="{DACEC08B-832D-4E1C-AA5D-8BA526643CF8}" destId="{E8310C18-A987-4CB7-B82F-B8AEFF7D3169}" srcOrd="1" destOrd="0" presId="urn:microsoft.com/office/officeart/2005/8/layout/vList2"/>
    <dgm:cxn modelId="{8203B487-838C-48EB-98E0-38EE20C8607F}" type="presParOf" srcId="{DACEC08B-832D-4E1C-AA5D-8BA526643CF8}" destId="{2D4733E0-88A3-458F-AF58-C4FF74491227}" srcOrd="2" destOrd="0" presId="urn:microsoft.com/office/officeart/2005/8/layout/vList2"/>
    <dgm:cxn modelId="{BD57FC2E-370F-47EB-8DEC-D5B0DB37B034}" type="presParOf" srcId="{DACEC08B-832D-4E1C-AA5D-8BA526643CF8}" destId="{4BCAF5BE-5DC8-4CAF-AE83-2F771B97D767}" srcOrd="3" destOrd="0" presId="urn:microsoft.com/office/officeart/2005/8/layout/vList2"/>
    <dgm:cxn modelId="{04553989-5F16-464A-8CD1-10A60F5349C5}" type="presParOf" srcId="{DACEC08B-832D-4E1C-AA5D-8BA526643CF8}" destId="{546D6335-A018-4A4B-A238-11F9D80EB7E9}" srcOrd="4" destOrd="0" presId="urn:microsoft.com/office/officeart/2005/8/layout/vList2"/>
    <dgm:cxn modelId="{656A8AA1-6E86-4179-B636-8DD978F10AEC}" type="presParOf" srcId="{DACEC08B-832D-4E1C-AA5D-8BA526643CF8}" destId="{A4924D19-E19C-4197-B2F1-F70D087F060D}" srcOrd="5" destOrd="0" presId="urn:microsoft.com/office/officeart/2005/8/layout/vList2"/>
    <dgm:cxn modelId="{3BC2B55C-B1CD-4C5D-A375-3A3510BA4C99}" type="presParOf" srcId="{DACEC08B-832D-4E1C-AA5D-8BA526643CF8}" destId="{ACEE2F0F-9583-47E4-AE53-90C577C327F1}" srcOrd="6" destOrd="0" presId="urn:microsoft.com/office/officeart/2005/8/layout/vList2"/>
    <dgm:cxn modelId="{8A029C81-C388-4148-A9F1-1DAEB38FBD7A}" type="presParOf" srcId="{DACEC08B-832D-4E1C-AA5D-8BA526643CF8}" destId="{0299F8B6-C7F8-4F68-9D81-5CFB9967FDE8}" srcOrd="7" destOrd="0" presId="urn:microsoft.com/office/officeart/2005/8/layout/vList2"/>
    <dgm:cxn modelId="{F157DDE1-AA82-4C3D-A0F1-945EF6DD0DF7}" type="presParOf" srcId="{DACEC08B-832D-4E1C-AA5D-8BA526643CF8}" destId="{F78B16D4-33C9-4CF9-B841-6F7BB0C41BDF}" srcOrd="8" destOrd="0" presId="urn:microsoft.com/office/officeart/2005/8/layout/vList2"/>
    <dgm:cxn modelId="{AEDF95DB-5949-4C96-AE73-A525498128A3}" type="presParOf" srcId="{DACEC08B-832D-4E1C-AA5D-8BA526643CF8}" destId="{B097E5DC-EDBE-4D26-8476-ADA996A496B0}" srcOrd="9" destOrd="0" presId="urn:microsoft.com/office/officeart/2005/8/layout/vList2"/>
    <dgm:cxn modelId="{3AB47CD8-588F-40AA-B0F8-50E90A3AB695}" type="presParOf" srcId="{DACEC08B-832D-4E1C-AA5D-8BA526643CF8}" destId="{AE791825-A15F-4A26-AED0-7E9FC498AE86}" srcOrd="10" destOrd="0" presId="urn:microsoft.com/office/officeart/2005/8/layout/vList2"/>
    <dgm:cxn modelId="{FCDE8899-58F7-4FC5-B404-4A97CAE49423}" type="presParOf" srcId="{DACEC08B-832D-4E1C-AA5D-8BA526643CF8}" destId="{930C7613-E441-4151-A92F-3856EC710C34}" srcOrd="11" destOrd="0" presId="urn:microsoft.com/office/officeart/2005/8/layout/vList2"/>
    <dgm:cxn modelId="{95466302-3FE5-4C85-AF43-CA4FCC790CD9}" type="presParOf" srcId="{DACEC08B-832D-4E1C-AA5D-8BA526643CF8}" destId="{C93F9C50-CCF1-4532-9635-96291F25568F}" srcOrd="12" destOrd="0" presId="urn:microsoft.com/office/officeart/2005/8/layout/vList2"/>
    <dgm:cxn modelId="{7E39482D-2BD8-4322-A13B-67C5B41FF1A4}" type="presParOf" srcId="{DACEC08B-832D-4E1C-AA5D-8BA526643CF8}" destId="{949875D4-6E8F-498A-80D7-D250132E3629}" srcOrd="13" destOrd="0" presId="urn:microsoft.com/office/officeart/2005/8/layout/vList2"/>
    <dgm:cxn modelId="{AF0C6295-98A9-4C28-94C9-57D48046B15A}" type="presParOf" srcId="{DACEC08B-832D-4E1C-AA5D-8BA526643CF8}" destId="{DE450B7E-9E69-4015-8143-AC4F3B95C0E6}" srcOrd="14" destOrd="0" presId="urn:microsoft.com/office/officeart/2005/8/layout/vList2"/>
    <dgm:cxn modelId="{31D5634F-D6D9-4CBA-9ED7-E9E6128ED5B2}" type="presParOf" srcId="{DACEC08B-832D-4E1C-AA5D-8BA526643CF8}" destId="{C7381297-47D4-4C56-B56C-54324753A83C}" srcOrd="15" destOrd="0" presId="urn:microsoft.com/office/officeart/2005/8/layout/vList2"/>
    <dgm:cxn modelId="{52938489-5AEF-481B-B774-DA879DC685E6}" type="presParOf" srcId="{DACEC08B-832D-4E1C-AA5D-8BA526643CF8}" destId="{0911D449-EEAD-494F-B4F8-2A85AA36F101}" srcOrd="16" destOrd="0" presId="urn:microsoft.com/office/officeart/2005/8/layout/vList2"/>
    <dgm:cxn modelId="{80107D1D-5727-407B-85E3-AD2B587DEED3}" type="presParOf" srcId="{DACEC08B-832D-4E1C-AA5D-8BA526643CF8}" destId="{3E7D70CD-7ECE-4749-82FF-71932BB52777}" srcOrd="17" destOrd="0" presId="urn:microsoft.com/office/officeart/2005/8/layout/vList2"/>
    <dgm:cxn modelId="{5A7A22E1-B8FD-448A-999D-8CD8E0B2F102}" type="presParOf" srcId="{DACEC08B-832D-4E1C-AA5D-8BA526643CF8}" destId="{AE57C0F7-3417-4086-8CC4-FF8CC7D2F69E}" srcOrd="18" destOrd="0" presId="urn:microsoft.com/office/officeart/2005/8/layout/vList2"/>
    <dgm:cxn modelId="{078BB29A-8656-46CE-97E3-20068D38C5F7}" type="presParOf" srcId="{DACEC08B-832D-4E1C-AA5D-8BA526643CF8}" destId="{137E8439-3AF4-4B60-926A-68568D2C5EF6}" srcOrd="19" destOrd="0" presId="urn:microsoft.com/office/officeart/2005/8/layout/vList2"/>
    <dgm:cxn modelId="{1B8B2B0D-8E36-471A-B7D1-F7B9F647B15A}" type="presParOf" srcId="{DACEC08B-832D-4E1C-AA5D-8BA526643CF8}" destId="{D54A31AB-9FFA-4D05-AC5C-1AD82CD5EB46}"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D3212-98E8-4B91-935C-AE01624643F3}" type="doc">
      <dgm:prSet loTypeId="urn:microsoft.com/office/officeart/2008/layout/PictureStrips" loCatId="picture" qsTypeId="urn:microsoft.com/office/officeart/2005/8/quickstyle/simple1" qsCatId="simple" csTypeId="urn:microsoft.com/office/officeart/2005/8/colors/accent0_1" csCatId="mainScheme" phldr="1"/>
      <dgm:spPr/>
      <dgm:t>
        <a:bodyPr/>
        <a:lstStyle/>
        <a:p>
          <a:endParaRPr lang="en-US"/>
        </a:p>
      </dgm:t>
    </dgm:pt>
    <dgm:pt modelId="{D8E5A2CE-940B-4FCB-AE4B-D507842462B7}">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pPr algn="ctr"/>
          <a:r>
            <a:rPr lang="en-US" sz="1800" dirty="0">
              <a:solidFill>
                <a:schemeClr val="bg1"/>
              </a:solidFill>
            </a:rPr>
            <a:t>53 Chronic at Entry</a:t>
          </a:r>
          <a:br>
            <a:rPr lang="en-US" sz="1800" dirty="0">
              <a:solidFill>
                <a:schemeClr val="bg1"/>
              </a:solidFill>
            </a:rPr>
          </a:br>
          <a:r>
            <a:rPr lang="en-US" sz="1600" dirty="0">
              <a:solidFill>
                <a:schemeClr val="bg1"/>
              </a:solidFill>
            </a:rPr>
            <a:t>18% Decrease from FY22</a:t>
          </a:r>
          <a:br>
            <a:rPr lang="en-US" sz="1600" dirty="0">
              <a:solidFill>
                <a:schemeClr val="bg1"/>
              </a:solidFill>
            </a:rPr>
          </a:br>
          <a:r>
            <a:rPr lang="en-US" sz="1600" dirty="0">
              <a:solidFill>
                <a:schemeClr val="bg1"/>
              </a:solidFill>
            </a:rPr>
            <a:t>(64 in FY22 to 53 in FY23)</a:t>
          </a:r>
          <a:endParaRPr lang="en-US" sz="1800" dirty="0">
            <a:solidFill>
              <a:schemeClr val="bg1"/>
            </a:solidFill>
          </a:endParaRPr>
        </a:p>
      </dgm:t>
    </dgm:pt>
    <dgm:pt modelId="{4F314BBE-B942-49CD-BB5B-AE4CDF1269FA}" type="parTrans" cxnId="{4245A44A-5A1B-4339-85FD-74E002242EA9}">
      <dgm:prSet/>
      <dgm:spPr/>
      <dgm:t>
        <a:bodyPr/>
        <a:lstStyle/>
        <a:p>
          <a:pPr algn="ctr"/>
          <a:endParaRPr lang="en-US">
            <a:solidFill>
              <a:schemeClr val="bg1"/>
            </a:solidFill>
          </a:endParaRPr>
        </a:p>
      </dgm:t>
    </dgm:pt>
    <dgm:pt modelId="{05AD0EFD-EE76-4A7E-A898-6961A632DE72}" type="sibTrans" cxnId="{4245A44A-5A1B-4339-85FD-74E002242EA9}">
      <dgm:prSet/>
      <dgm:spPr/>
      <dgm:t>
        <a:bodyPr/>
        <a:lstStyle/>
        <a:p>
          <a:pPr algn="ctr"/>
          <a:endParaRPr lang="en-US">
            <a:solidFill>
              <a:schemeClr val="bg1"/>
            </a:solidFill>
          </a:endParaRPr>
        </a:p>
      </dgm:t>
    </dgm:pt>
    <dgm:pt modelId="{A9F8C265-5A43-4786-9470-5A98A87056E2}">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pPr algn="ctr"/>
          <a:r>
            <a:rPr lang="en-US" sz="1800" dirty="0">
              <a:solidFill>
                <a:schemeClr val="bg1"/>
              </a:solidFill>
            </a:rPr>
            <a:t>35 Parenting Youth</a:t>
          </a:r>
          <a:br>
            <a:rPr lang="en-US" sz="2000" dirty="0">
              <a:solidFill>
                <a:schemeClr val="bg1"/>
              </a:solidFill>
            </a:rPr>
          </a:br>
          <a:r>
            <a:rPr lang="en-US" sz="1600" dirty="0">
              <a:solidFill>
                <a:schemeClr val="bg1"/>
              </a:solidFill>
            </a:rPr>
            <a:t>40% increase from FY22</a:t>
          </a:r>
          <a:br>
            <a:rPr lang="en-US" sz="1600" dirty="0">
              <a:solidFill>
                <a:schemeClr val="bg1"/>
              </a:solidFill>
            </a:rPr>
          </a:br>
          <a:r>
            <a:rPr lang="en-US" sz="1600" dirty="0">
              <a:solidFill>
                <a:schemeClr val="bg1"/>
              </a:solidFill>
            </a:rPr>
            <a:t>(25 in FY22 to in 35 FY23)</a:t>
          </a:r>
          <a:endParaRPr lang="en-US" sz="2000" dirty="0">
            <a:solidFill>
              <a:schemeClr val="bg1"/>
            </a:solidFill>
          </a:endParaRPr>
        </a:p>
      </dgm:t>
    </dgm:pt>
    <dgm:pt modelId="{6BD5C028-382E-4FD0-89CE-277FCB14714C}" type="parTrans" cxnId="{D8192C41-857B-41E8-A917-BDF1F95F63A9}">
      <dgm:prSet/>
      <dgm:spPr/>
      <dgm:t>
        <a:bodyPr/>
        <a:lstStyle/>
        <a:p>
          <a:pPr algn="ctr"/>
          <a:endParaRPr lang="en-US">
            <a:solidFill>
              <a:schemeClr val="bg1"/>
            </a:solidFill>
          </a:endParaRPr>
        </a:p>
      </dgm:t>
    </dgm:pt>
    <dgm:pt modelId="{03888508-B81A-489A-AE8A-237F02403B85}" type="sibTrans" cxnId="{D8192C41-857B-41E8-A917-BDF1F95F63A9}">
      <dgm:prSet/>
      <dgm:spPr/>
      <dgm:t>
        <a:bodyPr/>
        <a:lstStyle/>
        <a:p>
          <a:pPr algn="ctr"/>
          <a:endParaRPr lang="en-US">
            <a:solidFill>
              <a:schemeClr val="bg1"/>
            </a:solidFill>
          </a:endParaRPr>
        </a:p>
      </dgm:t>
    </dgm:pt>
    <dgm:pt modelId="{017070D7-3B9B-410F-AE69-E32490D0EA04}">
      <dgm:prSet custT="1">
        <dgm:style>
          <a:lnRef idx="2">
            <a:schemeClr val="accent5">
              <a:shade val="15000"/>
            </a:schemeClr>
          </a:lnRef>
          <a:fillRef idx="1">
            <a:schemeClr val="accent5"/>
          </a:fillRef>
          <a:effectRef idx="0">
            <a:schemeClr val="accent5"/>
          </a:effectRef>
          <a:fontRef idx="minor">
            <a:schemeClr val="lt1"/>
          </a:fontRef>
        </dgm:style>
      </dgm:prSet>
      <dgm:spPr/>
      <dgm:t>
        <a:bodyPr/>
        <a:lstStyle/>
        <a:p>
          <a:pPr algn="ctr"/>
          <a:r>
            <a:rPr lang="en-US" sz="1800" dirty="0">
              <a:solidFill>
                <a:schemeClr val="bg1"/>
              </a:solidFill>
            </a:rPr>
            <a:t>19 Veterans</a:t>
          </a:r>
          <a:br>
            <a:rPr lang="en-US" sz="1600" dirty="0">
              <a:solidFill>
                <a:schemeClr val="bg1"/>
              </a:solidFill>
            </a:rPr>
          </a:br>
          <a:r>
            <a:rPr lang="en-US" sz="1600" dirty="0">
              <a:solidFill>
                <a:schemeClr val="bg1"/>
              </a:solidFill>
            </a:rPr>
            <a:t>35% increase from FY22</a:t>
          </a:r>
          <a:br>
            <a:rPr lang="en-US" sz="1600" dirty="0">
              <a:solidFill>
                <a:schemeClr val="bg1"/>
              </a:solidFill>
            </a:rPr>
          </a:br>
          <a:r>
            <a:rPr lang="en-US" sz="1600" dirty="0">
              <a:solidFill>
                <a:schemeClr val="bg1"/>
              </a:solidFill>
            </a:rPr>
            <a:t>(14 in FY22 to 19 in FY23)</a:t>
          </a:r>
          <a:endParaRPr lang="en-US" sz="1800" dirty="0">
            <a:solidFill>
              <a:schemeClr val="bg1"/>
            </a:solidFill>
          </a:endParaRPr>
        </a:p>
      </dgm:t>
    </dgm:pt>
    <dgm:pt modelId="{7045638C-C5A7-4E5F-A6D3-1290DAB38B58}" type="parTrans" cxnId="{EBF545D6-4DA3-4716-ADDB-17D727D1441C}">
      <dgm:prSet/>
      <dgm:spPr/>
      <dgm:t>
        <a:bodyPr/>
        <a:lstStyle/>
        <a:p>
          <a:pPr algn="ctr"/>
          <a:endParaRPr lang="en-US">
            <a:solidFill>
              <a:schemeClr val="bg1"/>
            </a:solidFill>
          </a:endParaRPr>
        </a:p>
      </dgm:t>
    </dgm:pt>
    <dgm:pt modelId="{E4B16566-47EE-40A3-8A2A-FF089117911C}" type="sibTrans" cxnId="{EBF545D6-4DA3-4716-ADDB-17D727D1441C}">
      <dgm:prSet/>
      <dgm:spPr/>
      <dgm:t>
        <a:bodyPr/>
        <a:lstStyle/>
        <a:p>
          <a:pPr algn="ctr"/>
          <a:endParaRPr lang="en-US">
            <a:solidFill>
              <a:schemeClr val="bg1"/>
            </a:solidFill>
          </a:endParaRPr>
        </a:p>
      </dgm:t>
    </dgm:pt>
    <dgm:pt modelId="{855FB346-A7E0-4B95-9A53-D067789F59F7}">
      <dgm:prSet custT="1">
        <dgm:style>
          <a:lnRef idx="2">
            <a:schemeClr val="accent5">
              <a:shade val="15000"/>
            </a:schemeClr>
          </a:lnRef>
          <a:fillRef idx="1">
            <a:schemeClr val="accent5"/>
          </a:fillRef>
          <a:effectRef idx="0">
            <a:schemeClr val="accent5"/>
          </a:effectRef>
          <a:fontRef idx="minor">
            <a:schemeClr val="lt1"/>
          </a:fontRef>
        </dgm:style>
      </dgm:prSet>
      <dgm:spPr/>
      <dgm:t>
        <a:bodyPr/>
        <a:lstStyle/>
        <a:p>
          <a:pPr algn="ctr"/>
          <a:r>
            <a:rPr lang="en-US" sz="1800" dirty="0">
              <a:solidFill>
                <a:schemeClr val="bg1"/>
              </a:solidFill>
            </a:rPr>
            <a:t>65 Youth </a:t>
          </a:r>
          <a:r>
            <a:rPr lang="en-US" sz="1800" dirty="0" err="1">
              <a:solidFill>
                <a:schemeClr val="bg1"/>
              </a:solidFill>
            </a:rPr>
            <a:t>HoHs</a:t>
          </a:r>
          <a:br>
            <a:rPr lang="en-US" sz="2000" dirty="0">
              <a:solidFill>
                <a:schemeClr val="bg1"/>
              </a:solidFill>
            </a:rPr>
          </a:br>
          <a:r>
            <a:rPr lang="en-US" sz="1600" dirty="0">
              <a:solidFill>
                <a:schemeClr val="bg1"/>
              </a:solidFill>
            </a:rPr>
            <a:t>18% increase from FY22</a:t>
          </a:r>
          <a:br>
            <a:rPr lang="en-US" sz="1600" dirty="0">
              <a:solidFill>
                <a:schemeClr val="bg1"/>
              </a:solidFill>
            </a:rPr>
          </a:br>
          <a:r>
            <a:rPr lang="en-US" sz="1600" dirty="0">
              <a:solidFill>
                <a:schemeClr val="bg1"/>
              </a:solidFill>
            </a:rPr>
            <a:t>(56 in FY22 to in 65 FY23)</a:t>
          </a:r>
          <a:endParaRPr lang="en-US" sz="2000" dirty="0">
            <a:solidFill>
              <a:schemeClr val="bg1"/>
            </a:solidFill>
          </a:endParaRPr>
        </a:p>
      </dgm:t>
    </dgm:pt>
    <dgm:pt modelId="{52FFAB2F-3091-44BD-93AD-3FFD9FFB9521}" type="sibTrans" cxnId="{1E341C68-38CE-48A9-AF9E-8339FB453269}">
      <dgm:prSet/>
      <dgm:spPr/>
      <dgm:t>
        <a:bodyPr/>
        <a:lstStyle/>
        <a:p>
          <a:pPr algn="ctr"/>
          <a:endParaRPr lang="en-US">
            <a:solidFill>
              <a:schemeClr val="bg1"/>
            </a:solidFill>
          </a:endParaRPr>
        </a:p>
      </dgm:t>
    </dgm:pt>
    <dgm:pt modelId="{00A161F7-A470-4D23-90CA-C447D3B5BC7F}" type="parTrans" cxnId="{1E341C68-38CE-48A9-AF9E-8339FB453269}">
      <dgm:prSet/>
      <dgm:spPr/>
      <dgm:t>
        <a:bodyPr/>
        <a:lstStyle/>
        <a:p>
          <a:pPr algn="ctr"/>
          <a:endParaRPr lang="en-US">
            <a:solidFill>
              <a:schemeClr val="bg1"/>
            </a:solidFill>
          </a:endParaRPr>
        </a:p>
      </dgm:t>
    </dgm:pt>
    <dgm:pt modelId="{4CEDF817-78CA-416C-93F0-06744592347A}">
      <dgm:prSet phldrT="[Text]" custT="1">
        <dgm:style>
          <a:lnRef idx="2">
            <a:schemeClr val="accent5">
              <a:shade val="15000"/>
            </a:schemeClr>
          </a:lnRef>
          <a:fillRef idx="1">
            <a:schemeClr val="accent5"/>
          </a:fillRef>
          <a:effectRef idx="0">
            <a:schemeClr val="accent5"/>
          </a:effectRef>
          <a:fontRef idx="minor">
            <a:schemeClr val="lt1"/>
          </a:fontRef>
        </dgm:style>
      </dgm:prSet>
      <dgm:spPr/>
      <dgm:t>
        <a:bodyPr/>
        <a:lstStyle/>
        <a:p>
          <a:pPr algn="ctr"/>
          <a:r>
            <a:rPr lang="en-US" sz="1800" dirty="0">
              <a:solidFill>
                <a:schemeClr val="bg1"/>
              </a:solidFill>
            </a:rPr>
            <a:t>257 Families</a:t>
          </a:r>
          <a:br>
            <a:rPr lang="en-US" sz="1800" dirty="0">
              <a:solidFill>
                <a:schemeClr val="bg1"/>
              </a:solidFill>
            </a:rPr>
          </a:br>
          <a:r>
            <a:rPr lang="en-US" sz="1600" dirty="0">
              <a:solidFill>
                <a:schemeClr val="bg1"/>
              </a:solidFill>
            </a:rPr>
            <a:t>75% increase from FY22</a:t>
          </a:r>
          <a:br>
            <a:rPr lang="en-US" sz="1600" dirty="0">
              <a:solidFill>
                <a:schemeClr val="bg1"/>
              </a:solidFill>
            </a:rPr>
          </a:br>
          <a:r>
            <a:rPr lang="en-US" sz="1600" dirty="0">
              <a:solidFill>
                <a:schemeClr val="bg1"/>
              </a:solidFill>
            </a:rPr>
            <a:t>(148 in FY22 to in 257 FY23)</a:t>
          </a:r>
          <a:endParaRPr lang="en-US" sz="1800" dirty="0">
            <a:solidFill>
              <a:schemeClr val="bg1"/>
            </a:solidFill>
          </a:endParaRPr>
        </a:p>
      </dgm:t>
    </dgm:pt>
    <dgm:pt modelId="{75E5C90D-652E-4F49-8280-DDFE766A84FB}" type="parTrans" cxnId="{849D5260-374A-4FD1-8ACA-BAB0E79CE1AA}">
      <dgm:prSet/>
      <dgm:spPr/>
      <dgm:t>
        <a:bodyPr/>
        <a:lstStyle/>
        <a:p>
          <a:endParaRPr lang="en-US">
            <a:solidFill>
              <a:schemeClr val="bg1"/>
            </a:solidFill>
          </a:endParaRPr>
        </a:p>
      </dgm:t>
    </dgm:pt>
    <dgm:pt modelId="{3F2F5E63-DE9C-4E2F-BA1C-77CA798DDF9E}" type="sibTrans" cxnId="{849D5260-374A-4FD1-8ACA-BAB0E79CE1AA}">
      <dgm:prSet/>
      <dgm:spPr/>
      <dgm:t>
        <a:bodyPr/>
        <a:lstStyle/>
        <a:p>
          <a:endParaRPr lang="en-US">
            <a:solidFill>
              <a:schemeClr val="bg1"/>
            </a:solidFill>
          </a:endParaRPr>
        </a:p>
      </dgm:t>
    </dgm:pt>
    <dgm:pt modelId="{06605247-5E8F-47C8-9DDD-A5C88E86F153}" type="pres">
      <dgm:prSet presAssocID="{24ED3212-98E8-4B91-935C-AE01624643F3}" presName="Name0" presStyleCnt="0">
        <dgm:presLayoutVars>
          <dgm:dir/>
          <dgm:resizeHandles val="exact"/>
        </dgm:presLayoutVars>
      </dgm:prSet>
      <dgm:spPr/>
    </dgm:pt>
    <dgm:pt modelId="{6394C527-E2AC-4423-8E85-B549319B7073}" type="pres">
      <dgm:prSet presAssocID="{D8E5A2CE-940B-4FCB-AE4B-D507842462B7}" presName="composite" presStyleCnt="0"/>
      <dgm:spPr/>
    </dgm:pt>
    <dgm:pt modelId="{93A73AC4-44B7-49A4-9E87-4CF9D40D835B}" type="pres">
      <dgm:prSet presAssocID="{D8E5A2CE-940B-4FCB-AE4B-D507842462B7}" presName="rect1" presStyleLbl="trAlignAcc1" presStyleIdx="0" presStyleCnt="5">
        <dgm:presLayoutVars>
          <dgm:bulletEnabled val="1"/>
        </dgm:presLayoutVars>
      </dgm:prSet>
      <dgm:spPr/>
    </dgm:pt>
    <dgm:pt modelId="{AFB73D9D-38CE-41FD-B4CF-D6B8DD029DF5}" type="pres">
      <dgm:prSet presAssocID="{D8E5A2CE-940B-4FCB-AE4B-D507842462B7}"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r graph with downward trend with solid fill"/>
        </a:ext>
      </dgm:extLst>
    </dgm:pt>
    <dgm:pt modelId="{8691C353-5B0A-4D96-B3D1-1BED041EA020}" type="pres">
      <dgm:prSet presAssocID="{05AD0EFD-EE76-4A7E-A898-6961A632DE72}" presName="sibTrans" presStyleCnt="0"/>
      <dgm:spPr/>
    </dgm:pt>
    <dgm:pt modelId="{0A4DC47C-7D98-4AD4-8270-1D84FD0F7F25}" type="pres">
      <dgm:prSet presAssocID="{017070D7-3B9B-410F-AE69-E32490D0EA04}" presName="composite" presStyleCnt="0"/>
      <dgm:spPr/>
    </dgm:pt>
    <dgm:pt modelId="{3623FA46-5128-4FE2-83BB-D8E9E8A7CAB0}" type="pres">
      <dgm:prSet presAssocID="{017070D7-3B9B-410F-AE69-E32490D0EA04}" presName="rect1" presStyleLbl="trAlignAcc1" presStyleIdx="1" presStyleCnt="5">
        <dgm:presLayoutVars>
          <dgm:bulletEnabled val="1"/>
        </dgm:presLayoutVars>
      </dgm:prSet>
      <dgm:spPr/>
    </dgm:pt>
    <dgm:pt modelId="{DA458AEF-168C-47A5-ACB0-8FB0F31CF726}" type="pres">
      <dgm:prSet presAssocID="{017070D7-3B9B-410F-AE69-E32490D0EA04}"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00" r="-17000"/>
          </a:stretch>
        </a:blipFill>
      </dgm:spPr>
      <dgm:extLst>
        <a:ext uri="{E40237B7-FDA0-4F09-8148-C483321AD2D9}">
          <dgm14:cNvPr xmlns:dgm14="http://schemas.microsoft.com/office/drawing/2010/diagram" id="0" name="" descr="Shield with solid fill"/>
        </a:ext>
      </dgm:extLst>
    </dgm:pt>
    <dgm:pt modelId="{5EDD7068-6E99-4C8E-851C-BED8E4470273}" type="pres">
      <dgm:prSet presAssocID="{E4B16566-47EE-40A3-8A2A-FF089117911C}" presName="sibTrans" presStyleCnt="0"/>
      <dgm:spPr/>
    </dgm:pt>
    <dgm:pt modelId="{EE514D73-54C4-4481-9699-03A9E5ECBA3D}" type="pres">
      <dgm:prSet presAssocID="{4CEDF817-78CA-416C-93F0-06744592347A}" presName="composite" presStyleCnt="0"/>
      <dgm:spPr/>
    </dgm:pt>
    <dgm:pt modelId="{6E8C0AF5-8EB7-4504-939A-5A152822F5BE}" type="pres">
      <dgm:prSet presAssocID="{4CEDF817-78CA-416C-93F0-06744592347A}" presName="rect1" presStyleLbl="trAlignAcc1" presStyleIdx="2" presStyleCnt="5">
        <dgm:presLayoutVars>
          <dgm:bulletEnabled val="1"/>
        </dgm:presLayoutVars>
      </dgm:prSet>
      <dgm:spPr/>
    </dgm:pt>
    <dgm:pt modelId="{4288BEDE-81F8-4AF6-B4B8-C1D0D4E3E5E9}" type="pres">
      <dgm:prSet presAssocID="{4CEDF817-78CA-416C-93F0-06744592347A}" presName="rect2"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Man with kid with solid fill"/>
        </a:ext>
      </dgm:extLst>
    </dgm:pt>
    <dgm:pt modelId="{857A54E6-F335-4706-8503-C6E8F3E9AA77}" type="pres">
      <dgm:prSet presAssocID="{3F2F5E63-DE9C-4E2F-BA1C-77CA798DDF9E}" presName="sibTrans" presStyleCnt="0"/>
      <dgm:spPr/>
    </dgm:pt>
    <dgm:pt modelId="{80007DB4-9CA5-45D4-830E-4C095FDA6308}" type="pres">
      <dgm:prSet presAssocID="{A9F8C265-5A43-4786-9470-5A98A87056E2}" presName="composite" presStyleCnt="0"/>
      <dgm:spPr/>
    </dgm:pt>
    <dgm:pt modelId="{3C34D508-D753-49EF-8BA0-F2FEE81CD32B}" type="pres">
      <dgm:prSet presAssocID="{A9F8C265-5A43-4786-9470-5A98A87056E2}" presName="rect1" presStyleLbl="trAlignAcc1" presStyleIdx="3" presStyleCnt="5">
        <dgm:presLayoutVars>
          <dgm:bulletEnabled val="1"/>
        </dgm:presLayoutVars>
      </dgm:prSet>
      <dgm:spPr/>
    </dgm:pt>
    <dgm:pt modelId="{45EEF3DC-BB51-427A-9F3E-976A444F4F90}" type="pres">
      <dgm:prSet presAssocID="{A9F8C265-5A43-4786-9470-5A98A87056E2}"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00" r="-17000"/>
          </a:stretch>
        </a:blipFill>
      </dgm:spPr>
      <dgm:extLst>
        <a:ext uri="{E40237B7-FDA0-4F09-8148-C483321AD2D9}">
          <dgm14:cNvPr xmlns:dgm14="http://schemas.microsoft.com/office/drawing/2010/diagram" id="0" name="" descr="Woman with baby with solid fill"/>
        </a:ext>
      </dgm:extLst>
    </dgm:pt>
    <dgm:pt modelId="{010B75CB-6FE5-4001-8973-7B939A5C4D6E}" type="pres">
      <dgm:prSet presAssocID="{03888508-B81A-489A-AE8A-237F02403B85}" presName="sibTrans" presStyleCnt="0"/>
      <dgm:spPr/>
    </dgm:pt>
    <dgm:pt modelId="{8133F956-924D-419F-BD00-5C6130DF3D61}" type="pres">
      <dgm:prSet presAssocID="{855FB346-A7E0-4B95-9A53-D067789F59F7}" presName="composite" presStyleCnt="0"/>
      <dgm:spPr/>
    </dgm:pt>
    <dgm:pt modelId="{B3B3AF33-6221-4EBA-B0EC-18D6913CC6E8}" type="pres">
      <dgm:prSet presAssocID="{855FB346-A7E0-4B95-9A53-D067789F59F7}" presName="rect1" presStyleLbl="trAlignAcc1" presStyleIdx="4" presStyleCnt="5">
        <dgm:presLayoutVars>
          <dgm:bulletEnabled val="1"/>
        </dgm:presLayoutVars>
      </dgm:prSet>
      <dgm:spPr/>
    </dgm:pt>
    <dgm:pt modelId="{73945C8E-6580-40B7-909E-13B997782C26}" type="pres">
      <dgm:prSet presAssocID="{855FB346-A7E0-4B95-9A53-D067789F59F7}" presName="rect2"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00" r="-17000"/>
          </a:stretch>
        </a:blipFill>
      </dgm:spPr>
      <dgm:extLst>
        <a:ext uri="{E40237B7-FDA0-4F09-8148-C483321AD2D9}">
          <dgm14:cNvPr xmlns:dgm14="http://schemas.microsoft.com/office/drawing/2010/diagram" id="0" name="" descr="School boy with solid fill"/>
        </a:ext>
      </dgm:extLst>
    </dgm:pt>
  </dgm:ptLst>
  <dgm:cxnLst>
    <dgm:cxn modelId="{0F89090E-EC38-4BDB-AE97-275C894C6BE8}" type="presOf" srcId="{855FB346-A7E0-4B95-9A53-D067789F59F7}" destId="{B3B3AF33-6221-4EBA-B0EC-18D6913CC6E8}" srcOrd="0" destOrd="0" presId="urn:microsoft.com/office/officeart/2008/layout/PictureStrips"/>
    <dgm:cxn modelId="{3A72E013-7948-4137-B168-B1D28836AA88}" type="presOf" srcId="{017070D7-3B9B-410F-AE69-E32490D0EA04}" destId="{3623FA46-5128-4FE2-83BB-D8E9E8A7CAB0}" srcOrd="0" destOrd="0" presId="urn:microsoft.com/office/officeart/2008/layout/PictureStrips"/>
    <dgm:cxn modelId="{AEE4B35D-973B-42D6-A766-7E0B174AB22F}" type="presOf" srcId="{A9F8C265-5A43-4786-9470-5A98A87056E2}" destId="{3C34D508-D753-49EF-8BA0-F2FEE81CD32B}" srcOrd="0" destOrd="0" presId="urn:microsoft.com/office/officeart/2008/layout/PictureStrips"/>
    <dgm:cxn modelId="{849D5260-374A-4FD1-8ACA-BAB0E79CE1AA}" srcId="{24ED3212-98E8-4B91-935C-AE01624643F3}" destId="{4CEDF817-78CA-416C-93F0-06744592347A}" srcOrd="2" destOrd="0" parTransId="{75E5C90D-652E-4F49-8280-DDFE766A84FB}" sibTransId="{3F2F5E63-DE9C-4E2F-BA1C-77CA798DDF9E}"/>
    <dgm:cxn modelId="{D8192C41-857B-41E8-A917-BDF1F95F63A9}" srcId="{24ED3212-98E8-4B91-935C-AE01624643F3}" destId="{A9F8C265-5A43-4786-9470-5A98A87056E2}" srcOrd="3" destOrd="0" parTransId="{6BD5C028-382E-4FD0-89CE-277FCB14714C}" sibTransId="{03888508-B81A-489A-AE8A-237F02403B85}"/>
    <dgm:cxn modelId="{1E341C68-38CE-48A9-AF9E-8339FB453269}" srcId="{24ED3212-98E8-4B91-935C-AE01624643F3}" destId="{855FB346-A7E0-4B95-9A53-D067789F59F7}" srcOrd="4" destOrd="0" parTransId="{00A161F7-A470-4D23-90CA-C447D3B5BC7F}" sibTransId="{52FFAB2F-3091-44BD-93AD-3FFD9FFB9521}"/>
    <dgm:cxn modelId="{4245A44A-5A1B-4339-85FD-74E002242EA9}" srcId="{24ED3212-98E8-4B91-935C-AE01624643F3}" destId="{D8E5A2CE-940B-4FCB-AE4B-D507842462B7}" srcOrd="0" destOrd="0" parTransId="{4F314BBE-B942-49CD-BB5B-AE4CDF1269FA}" sibTransId="{05AD0EFD-EE76-4A7E-A898-6961A632DE72}"/>
    <dgm:cxn modelId="{39F0E951-5987-4DE1-A8B5-CC0C18D277DE}" type="presOf" srcId="{D8E5A2CE-940B-4FCB-AE4B-D507842462B7}" destId="{93A73AC4-44B7-49A4-9E87-4CF9D40D835B}" srcOrd="0" destOrd="0" presId="urn:microsoft.com/office/officeart/2008/layout/PictureStrips"/>
    <dgm:cxn modelId="{08C6368F-684F-4C61-B0CA-CF9472444B0E}" type="presOf" srcId="{24ED3212-98E8-4B91-935C-AE01624643F3}" destId="{06605247-5E8F-47C8-9DDD-A5C88E86F153}" srcOrd="0" destOrd="0" presId="urn:microsoft.com/office/officeart/2008/layout/PictureStrips"/>
    <dgm:cxn modelId="{EBF545D6-4DA3-4716-ADDB-17D727D1441C}" srcId="{24ED3212-98E8-4B91-935C-AE01624643F3}" destId="{017070D7-3B9B-410F-AE69-E32490D0EA04}" srcOrd="1" destOrd="0" parTransId="{7045638C-C5A7-4E5F-A6D3-1290DAB38B58}" sibTransId="{E4B16566-47EE-40A3-8A2A-FF089117911C}"/>
    <dgm:cxn modelId="{1F3652F0-F0EF-45D3-B579-5DAA54476EA2}" type="presOf" srcId="{4CEDF817-78CA-416C-93F0-06744592347A}" destId="{6E8C0AF5-8EB7-4504-939A-5A152822F5BE}" srcOrd="0" destOrd="0" presId="urn:microsoft.com/office/officeart/2008/layout/PictureStrips"/>
    <dgm:cxn modelId="{156CFD21-B2F7-4502-B87F-3AF1AFF4BE33}" type="presParOf" srcId="{06605247-5E8F-47C8-9DDD-A5C88E86F153}" destId="{6394C527-E2AC-4423-8E85-B549319B7073}" srcOrd="0" destOrd="0" presId="urn:microsoft.com/office/officeart/2008/layout/PictureStrips"/>
    <dgm:cxn modelId="{3D79C5F7-501A-42B8-A218-648C62509D6D}" type="presParOf" srcId="{6394C527-E2AC-4423-8E85-B549319B7073}" destId="{93A73AC4-44B7-49A4-9E87-4CF9D40D835B}" srcOrd="0" destOrd="0" presId="urn:microsoft.com/office/officeart/2008/layout/PictureStrips"/>
    <dgm:cxn modelId="{1F338B4D-ABFE-4AAD-9F24-B660A17149E5}" type="presParOf" srcId="{6394C527-E2AC-4423-8E85-B549319B7073}" destId="{AFB73D9D-38CE-41FD-B4CF-D6B8DD029DF5}" srcOrd="1" destOrd="0" presId="urn:microsoft.com/office/officeart/2008/layout/PictureStrips"/>
    <dgm:cxn modelId="{E172270F-98F9-401F-9D28-B55B0820EBD3}" type="presParOf" srcId="{06605247-5E8F-47C8-9DDD-A5C88E86F153}" destId="{8691C353-5B0A-4D96-B3D1-1BED041EA020}" srcOrd="1" destOrd="0" presId="urn:microsoft.com/office/officeart/2008/layout/PictureStrips"/>
    <dgm:cxn modelId="{8FC720EC-43D9-45D5-B8A3-FCCC88FEABD1}" type="presParOf" srcId="{06605247-5E8F-47C8-9DDD-A5C88E86F153}" destId="{0A4DC47C-7D98-4AD4-8270-1D84FD0F7F25}" srcOrd="2" destOrd="0" presId="urn:microsoft.com/office/officeart/2008/layout/PictureStrips"/>
    <dgm:cxn modelId="{C0A943F3-58C4-44DB-A418-6CE5B867F557}" type="presParOf" srcId="{0A4DC47C-7D98-4AD4-8270-1D84FD0F7F25}" destId="{3623FA46-5128-4FE2-83BB-D8E9E8A7CAB0}" srcOrd="0" destOrd="0" presId="urn:microsoft.com/office/officeart/2008/layout/PictureStrips"/>
    <dgm:cxn modelId="{A4BD9F54-ED8E-4E5D-9593-F262A859F85B}" type="presParOf" srcId="{0A4DC47C-7D98-4AD4-8270-1D84FD0F7F25}" destId="{DA458AEF-168C-47A5-ACB0-8FB0F31CF726}" srcOrd="1" destOrd="0" presId="urn:microsoft.com/office/officeart/2008/layout/PictureStrips"/>
    <dgm:cxn modelId="{41D325C1-7EE4-4127-B87B-B8DC412BE1B3}" type="presParOf" srcId="{06605247-5E8F-47C8-9DDD-A5C88E86F153}" destId="{5EDD7068-6E99-4C8E-851C-BED8E4470273}" srcOrd="3" destOrd="0" presId="urn:microsoft.com/office/officeart/2008/layout/PictureStrips"/>
    <dgm:cxn modelId="{71BAB977-C65C-4925-9FB1-C34D613926E4}" type="presParOf" srcId="{06605247-5E8F-47C8-9DDD-A5C88E86F153}" destId="{EE514D73-54C4-4481-9699-03A9E5ECBA3D}" srcOrd="4" destOrd="0" presId="urn:microsoft.com/office/officeart/2008/layout/PictureStrips"/>
    <dgm:cxn modelId="{6B59A1F8-B966-44F5-B926-3263BD0E532D}" type="presParOf" srcId="{EE514D73-54C4-4481-9699-03A9E5ECBA3D}" destId="{6E8C0AF5-8EB7-4504-939A-5A152822F5BE}" srcOrd="0" destOrd="0" presId="urn:microsoft.com/office/officeart/2008/layout/PictureStrips"/>
    <dgm:cxn modelId="{916371A4-A4D1-43B5-8AD1-BDC9BD3655FF}" type="presParOf" srcId="{EE514D73-54C4-4481-9699-03A9E5ECBA3D}" destId="{4288BEDE-81F8-4AF6-B4B8-C1D0D4E3E5E9}" srcOrd="1" destOrd="0" presId="urn:microsoft.com/office/officeart/2008/layout/PictureStrips"/>
    <dgm:cxn modelId="{1B90ABF8-10D0-43D8-9404-E4114150BD92}" type="presParOf" srcId="{06605247-5E8F-47C8-9DDD-A5C88E86F153}" destId="{857A54E6-F335-4706-8503-C6E8F3E9AA77}" srcOrd="5" destOrd="0" presId="urn:microsoft.com/office/officeart/2008/layout/PictureStrips"/>
    <dgm:cxn modelId="{2783FE79-DA35-429A-88ED-A99005D619B0}" type="presParOf" srcId="{06605247-5E8F-47C8-9DDD-A5C88E86F153}" destId="{80007DB4-9CA5-45D4-830E-4C095FDA6308}" srcOrd="6" destOrd="0" presId="urn:microsoft.com/office/officeart/2008/layout/PictureStrips"/>
    <dgm:cxn modelId="{41B6E8D3-2342-4563-99C6-9DE7203C88A8}" type="presParOf" srcId="{80007DB4-9CA5-45D4-830E-4C095FDA6308}" destId="{3C34D508-D753-49EF-8BA0-F2FEE81CD32B}" srcOrd="0" destOrd="0" presId="urn:microsoft.com/office/officeart/2008/layout/PictureStrips"/>
    <dgm:cxn modelId="{2FFA6850-55E3-4FC3-BDC1-69F5D98378AA}" type="presParOf" srcId="{80007DB4-9CA5-45D4-830E-4C095FDA6308}" destId="{45EEF3DC-BB51-427A-9F3E-976A444F4F90}" srcOrd="1" destOrd="0" presId="urn:microsoft.com/office/officeart/2008/layout/PictureStrips"/>
    <dgm:cxn modelId="{D6DF7FA1-CD48-4090-BBF0-5B22AC931081}" type="presParOf" srcId="{06605247-5E8F-47C8-9DDD-A5C88E86F153}" destId="{010B75CB-6FE5-4001-8973-7B939A5C4D6E}" srcOrd="7" destOrd="0" presId="urn:microsoft.com/office/officeart/2008/layout/PictureStrips"/>
    <dgm:cxn modelId="{82E8B95A-4BF0-47C8-BB5C-3BA4DC948E7A}" type="presParOf" srcId="{06605247-5E8F-47C8-9DDD-A5C88E86F153}" destId="{8133F956-924D-419F-BD00-5C6130DF3D61}" srcOrd="8" destOrd="0" presId="urn:microsoft.com/office/officeart/2008/layout/PictureStrips"/>
    <dgm:cxn modelId="{47EDB067-5CFA-49BC-A056-7851D52E2C6A}" type="presParOf" srcId="{8133F956-924D-419F-BD00-5C6130DF3D61}" destId="{B3B3AF33-6221-4EBA-B0EC-18D6913CC6E8}" srcOrd="0" destOrd="0" presId="urn:microsoft.com/office/officeart/2008/layout/PictureStrips"/>
    <dgm:cxn modelId="{EECF4D4A-F5B4-4B3F-ADA9-8561457C7B2A}" type="presParOf" srcId="{8133F956-924D-419F-BD00-5C6130DF3D61}" destId="{73945C8E-6580-40B7-909E-13B997782C2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F74EC2-DC1F-491D-A0C9-62B46784790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DF97523B-D28C-4AC4-A2AE-B3FB34E9B282}">
      <dgm:prSet phldrT="[Text]"/>
      <dgm:spPr>
        <a:solidFill>
          <a:schemeClr val="accent4"/>
        </a:solidFill>
        <a:ln>
          <a:solidFill>
            <a:schemeClr val="accent4"/>
          </a:solidFill>
        </a:ln>
      </dgm:spPr>
      <dgm:t>
        <a:bodyPr/>
        <a:lstStyle/>
        <a:p>
          <a:r>
            <a:rPr lang="en-US" dirty="0"/>
            <a:t>VACANCY</a:t>
          </a:r>
        </a:p>
      </dgm:t>
    </dgm:pt>
    <dgm:pt modelId="{765C629F-0905-47BD-8637-640F5B42AD88}" type="parTrans" cxnId="{599DC6F6-F6E3-49AA-BB80-771FEDD70DFE}">
      <dgm:prSet/>
      <dgm:spPr/>
      <dgm:t>
        <a:bodyPr/>
        <a:lstStyle/>
        <a:p>
          <a:endParaRPr lang="en-US"/>
        </a:p>
      </dgm:t>
    </dgm:pt>
    <dgm:pt modelId="{EF048F0C-996C-42C8-B4F9-CB52D7F5CF65}" type="sibTrans" cxnId="{599DC6F6-F6E3-49AA-BB80-771FEDD70DFE}">
      <dgm:prSet/>
      <dgm:spPr/>
      <dgm:t>
        <a:bodyPr/>
        <a:lstStyle/>
        <a:p>
          <a:endParaRPr lang="en-US"/>
        </a:p>
      </dgm:t>
    </dgm:pt>
    <dgm:pt modelId="{A5F08DE8-AF07-456A-A7CE-CD83A0EB5892}">
      <dgm:prSet phldrT="[Text]"/>
      <dgm:spPr>
        <a:ln>
          <a:solidFill>
            <a:schemeClr val="accent4"/>
          </a:solidFill>
        </a:ln>
      </dgm:spPr>
      <dgm:t>
        <a:bodyPr/>
        <a:lstStyle/>
        <a:p>
          <a:r>
            <a:rPr lang="en-US" dirty="0"/>
            <a:t>Programs have or anticipate program vacancy </a:t>
          </a:r>
        </a:p>
      </dgm:t>
    </dgm:pt>
    <dgm:pt modelId="{EADA4EB3-9CBB-471C-843B-F38D5E0318D0}" type="parTrans" cxnId="{0F896234-E6CB-4C69-841E-9FFB7C009904}">
      <dgm:prSet/>
      <dgm:spPr/>
      <dgm:t>
        <a:bodyPr/>
        <a:lstStyle/>
        <a:p>
          <a:endParaRPr lang="en-US"/>
        </a:p>
      </dgm:t>
    </dgm:pt>
    <dgm:pt modelId="{41E01CCC-0DA8-40DE-8736-12B9CCEA01C4}" type="sibTrans" cxnId="{0F896234-E6CB-4C69-841E-9FFB7C009904}">
      <dgm:prSet/>
      <dgm:spPr/>
      <dgm:t>
        <a:bodyPr/>
        <a:lstStyle/>
        <a:p>
          <a:endParaRPr lang="en-US"/>
        </a:p>
      </dgm:t>
    </dgm:pt>
    <dgm:pt modelId="{9052F86C-4CEB-405E-951E-09181B3D5AA7}">
      <dgm:prSet phldrT="[Text]"/>
      <dgm:spPr>
        <a:ln>
          <a:solidFill>
            <a:schemeClr val="accent4"/>
          </a:solidFill>
        </a:ln>
      </dgm:spPr>
      <dgm:t>
        <a:bodyPr/>
        <a:lstStyle/>
        <a:p>
          <a:r>
            <a:rPr lang="en-US" dirty="0"/>
            <a:t>Notify BNL Coordinator</a:t>
          </a:r>
        </a:p>
      </dgm:t>
    </dgm:pt>
    <dgm:pt modelId="{34AA03D3-E669-4E86-AB8E-5F6F7800A502}" type="parTrans" cxnId="{96E341FA-1253-4AB1-9D53-B4101F88903E}">
      <dgm:prSet/>
      <dgm:spPr/>
      <dgm:t>
        <a:bodyPr/>
        <a:lstStyle/>
        <a:p>
          <a:endParaRPr lang="en-US"/>
        </a:p>
      </dgm:t>
    </dgm:pt>
    <dgm:pt modelId="{169E8A23-E50C-49D6-B490-B513BC8B5B5E}" type="sibTrans" cxnId="{96E341FA-1253-4AB1-9D53-B4101F88903E}">
      <dgm:prSet/>
      <dgm:spPr/>
      <dgm:t>
        <a:bodyPr/>
        <a:lstStyle/>
        <a:p>
          <a:endParaRPr lang="en-US"/>
        </a:p>
      </dgm:t>
    </dgm:pt>
    <dgm:pt modelId="{62C1EF6E-0BCF-40D0-9EB6-DC06A9F1B4FF}">
      <dgm:prSet phldrT="[Text]"/>
      <dgm:spPr>
        <a:solidFill>
          <a:srgbClr val="7030A0"/>
        </a:solidFill>
        <a:ln>
          <a:solidFill>
            <a:srgbClr val="7030A0"/>
          </a:solidFill>
        </a:ln>
      </dgm:spPr>
      <dgm:t>
        <a:bodyPr/>
        <a:lstStyle/>
        <a:p>
          <a:r>
            <a:rPr lang="en-US" dirty="0"/>
            <a:t>REFERRAL</a:t>
          </a:r>
        </a:p>
      </dgm:t>
    </dgm:pt>
    <dgm:pt modelId="{D711CEF9-E255-4306-8C44-F1D892307537}" type="parTrans" cxnId="{520075ED-4270-4137-ABF9-63F380C6BC7D}">
      <dgm:prSet/>
      <dgm:spPr/>
      <dgm:t>
        <a:bodyPr/>
        <a:lstStyle/>
        <a:p>
          <a:endParaRPr lang="en-US"/>
        </a:p>
      </dgm:t>
    </dgm:pt>
    <dgm:pt modelId="{68B90A51-F920-46DA-B0AF-82EAAA99C2A8}" type="sibTrans" cxnId="{520075ED-4270-4137-ABF9-63F380C6BC7D}">
      <dgm:prSet/>
      <dgm:spPr/>
      <dgm:t>
        <a:bodyPr/>
        <a:lstStyle/>
        <a:p>
          <a:endParaRPr lang="en-US"/>
        </a:p>
      </dgm:t>
    </dgm:pt>
    <dgm:pt modelId="{83B8D2AD-8CD6-445F-A887-4993858F1369}">
      <dgm:prSet phldrT="[Text]"/>
      <dgm:spPr>
        <a:ln>
          <a:solidFill>
            <a:srgbClr val="7030A0"/>
          </a:solidFill>
        </a:ln>
      </dgm:spPr>
      <dgm:t>
        <a:bodyPr/>
        <a:lstStyle/>
        <a:p>
          <a:r>
            <a:rPr lang="en-US" dirty="0"/>
            <a:t>Referrals from BNL in Lake County</a:t>
          </a:r>
        </a:p>
      </dgm:t>
    </dgm:pt>
    <dgm:pt modelId="{DB8895C4-9BAA-47CA-B268-8DB9524A3AD7}" type="parTrans" cxnId="{700482F2-E0AF-4B84-97C8-5861E92E9C2A}">
      <dgm:prSet/>
      <dgm:spPr/>
      <dgm:t>
        <a:bodyPr/>
        <a:lstStyle/>
        <a:p>
          <a:endParaRPr lang="en-US"/>
        </a:p>
      </dgm:t>
    </dgm:pt>
    <dgm:pt modelId="{BEF97B53-AFE8-4876-84EA-1B0CDD6D1CFD}" type="sibTrans" cxnId="{700482F2-E0AF-4B84-97C8-5861E92E9C2A}">
      <dgm:prSet/>
      <dgm:spPr/>
      <dgm:t>
        <a:bodyPr/>
        <a:lstStyle/>
        <a:p>
          <a:endParaRPr lang="en-US"/>
        </a:p>
      </dgm:t>
    </dgm:pt>
    <dgm:pt modelId="{65F208D5-8EC7-4E99-AAFF-5D4F6BE8159E}">
      <dgm:prSet phldrT="[Text]"/>
      <dgm:spPr/>
      <dgm:t>
        <a:bodyPr/>
        <a:lstStyle/>
        <a:p>
          <a:r>
            <a:rPr lang="en-US" dirty="0"/>
            <a:t>REVIEW</a:t>
          </a:r>
        </a:p>
      </dgm:t>
    </dgm:pt>
    <dgm:pt modelId="{8B3FA6E0-06BE-4A02-9D41-7E44CE3C7698}" type="parTrans" cxnId="{14341E88-026D-4A6E-BD48-4A65A93D9FA0}">
      <dgm:prSet/>
      <dgm:spPr/>
      <dgm:t>
        <a:bodyPr/>
        <a:lstStyle/>
        <a:p>
          <a:endParaRPr lang="en-US"/>
        </a:p>
      </dgm:t>
    </dgm:pt>
    <dgm:pt modelId="{8FC352FE-5A1A-4BC2-85A2-178320492A0B}" type="sibTrans" cxnId="{14341E88-026D-4A6E-BD48-4A65A93D9FA0}">
      <dgm:prSet/>
      <dgm:spPr/>
      <dgm:t>
        <a:bodyPr/>
        <a:lstStyle/>
        <a:p>
          <a:endParaRPr lang="en-US"/>
        </a:p>
      </dgm:t>
    </dgm:pt>
    <dgm:pt modelId="{36CB56EF-19C3-462F-93C8-F7215FD0A18A}">
      <dgm:prSet phldrT="[Text]"/>
      <dgm:spPr/>
      <dgm:t>
        <a:bodyPr/>
        <a:lstStyle/>
        <a:p>
          <a:r>
            <a:rPr lang="en-US" dirty="0"/>
            <a:t>Housing Placement Work Group provides immediate oversight</a:t>
          </a:r>
        </a:p>
      </dgm:t>
    </dgm:pt>
    <dgm:pt modelId="{CBC038DE-9A4E-4FEB-BA48-B3FCD3B39B55}" type="parTrans" cxnId="{3868FA17-4DEA-4BBC-94E8-D7FF7CE5210E}">
      <dgm:prSet/>
      <dgm:spPr/>
      <dgm:t>
        <a:bodyPr/>
        <a:lstStyle/>
        <a:p>
          <a:endParaRPr lang="en-US"/>
        </a:p>
      </dgm:t>
    </dgm:pt>
    <dgm:pt modelId="{604E5074-EC03-4A66-BEFD-E8C6F681CA5D}" type="sibTrans" cxnId="{3868FA17-4DEA-4BBC-94E8-D7FF7CE5210E}">
      <dgm:prSet/>
      <dgm:spPr/>
      <dgm:t>
        <a:bodyPr/>
        <a:lstStyle/>
        <a:p>
          <a:endParaRPr lang="en-US"/>
        </a:p>
      </dgm:t>
    </dgm:pt>
    <dgm:pt modelId="{2E46A6CB-F17F-4159-950F-ABE317F364AC}">
      <dgm:prSet phldrT="[Text]"/>
      <dgm:spPr>
        <a:ln>
          <a:solidFill>
            <a:srgbClr val="7030A0"/>
          </a:solidFill>
        </a:ln>
      </dgm:spPr>
      <dgm:t>
        <a:bodyPr/>
        <a:lstStyle/>
        <a:p>
          <a:r>
            <a:rPr lang="en-US" dirty="0"/>
            <a:t>Prioritized by vulnerability</a:t>
          </a:r>
        </a:p>
      </dgm:t>
    </dgm:pt>
    <dgm:pt modelId="{202432A6-498C-4233-9381-09E0291B9B59}" type="parTrans" cxnId="{E4BB0B8E-89A1-4295-83DB-246267C19F14}">
      <dgm:prSet/>
      <dgm:spPr/>
      <dgm:t>
        <a:bodyPr/>
        <a:lstStyle/>
        <a:p>
          <a:endParaRPr lang="en-US"/>
        </a:p>
      </dgm:t>
    </dgm:pt>
    <dgm:pt modelId="{EBCB8CA5-A0B9-4B0B-B832-879A613DE5C0}" type="sibTrans" cxnId="{E4BB0B8E-89A1-4295-83DB-246267C19F14}">
      <dgm:prSet/>
      <dgm:spPr/>
      <dgm:t>
        <a:bodyPr/>
        <a:lstStyle/>
        <a:p>
          <a:endParaRPr lang="en-US"/>
        </a:p>
      </dgm:t>
    </dgm:pt>
    <dgm:pt modelId="{595F8D3B-EC8E-4260-B550-26501A6D74ED}">
      <dgm:prSet phldrT="[Text]"/>
      <dgm:spPr/>
      <dgm:t>
        <a:bodyPr/>
        <a:lstStyle/>
        <a:p>
          <a:r>
            <a:rPr lang="en-US" dirty="0"/>
            <a:t>Coordinated Entry Committee provides system monitoring and policy oversight</a:t>
          </a:r>
        </a:p>
      </dgm:t>
    </dgm:pt>
    <dgm:pt modelId="{4E1B8FAD-791B-4D3E-9D9E-DF06D9CFB00E}" type="parTrans" cxnId="{60680AC9-E24D-4545-A7C9-AAA81197593C}">
      <dgm:prSet/>
      <dgm:spPr/>
      <dgm:t>
        <a:bodyPr/>
        <a:lstStyle/>
        <a:p>
          <a:endParaRPr lang="en-US"/>
        </a:p>
      </dgm:t>
    </dgm:pt>
    <dgm:pt modelId="{1B5CCAC7-5879-442F-99AA-0F5245279D84}" type="sibTrans" cxnId="{60680AC9-E24D-4545-A7C9-AAA81197593C}">
      <dgm:prSet/>
      <dgm:spPr/>
      <dgm:t>
        <a:bodyPr/>
        <a:lstStyle/>
        <a:p>
          <a:endParaRPr lang="en-US"/>
        </a:p>
      </dgm:t>
    </dgm:pt>
    <dgm:pt modelId="{97202CCA-5DCD-44B4-B445-EF0C7C6BCECE}" type="pres">
      <dgm:prSet presAssocID="{03F74EC2-DC1F-491D-A0C9-62B46784790B}" presName="linearFlow" presStyleCnt="0">
        <dgm:presLayoutVars>
          <dgm:dir/>
          <dgm:animLvl val="lvl"/>
          <dgm:resizeHandles val="exact"/>
        </dgm:presLayoutVars>
      </dgm:prSet>
      <dgm:spPr/>
    </dgm:pt>
    <dgm:pt modelId="{00D8AA22-8DAA-49CF-AEFF-AD6D3FD09C42}" type="pres">
      <dgm:prSet presAssocID="{DF97523B-D28C-4AC4-A2AE-B3FB34E9B282}" presName="composite" presStyleCnt="0"/>
      <dgm:spPr/>
    </dgm:pt>
    <dgm:pt modelId="{843D76C4-6FFA-4501-A15F-F0F1308F1D77}" type="pres">
      <dgm:prSet presAssocID="{DF97523B-D28C-4AC4-A2AE-B3FB34E9B282}" presName="parentText" presStyleLbl="alignNode1" presStyleIdx="0" presStyleCnt="3">
        <dgm:presLayoutVars>
          <dgm:chMax val="1"/>
          <dgm:bulletEnabled val="1"/>
        </dgm:presLayoutVars>
      </dgm:prSet>
      <dgm:spPr/>
    </dgm:pt>
    <dgm:pt modelId="{06C6CDBA-64C9-4392-920F-AFAC4C3ADC81}" type="pres">
      <dgm:prSet presAssocID="{DF97523B-D28C-4AC4-A2AE-B3FB34E9B282}" presName="descendantText" presStyleLbl="alignAcc1" presStyleIdx="0" presStyleCnt="3">
        <dgm:presLayoutVars>
          <dgm:bulletEnabled val="1"/>
        </dgm:presLayoutVars>
      </dgm:prSet>
      <dgm:spPr/>
    </dgm:pt>
    <dgm:pt modelId="{DC5058B7-DA12-498E-A57C-652F00DF8D45}" type="pres">
      <dgm:prSet presAssocID="{EF048F0C-996C-42C8-B4F9-CB52D7F5CF65}" presName="sp" presStyleCnt="0"/>
      <dgm:spPr/>
    </dgm:pt>
    <dgm:pt modelId="{1210723F-9CB2-46CF-BA61-F45545776607}" type="pres">
      <dgm:prSet presAssocID="{62C1EF6E-0BCF-40D0-9EB6-DC06A9F1B4FF}" presName="composite" presStyleCnt="0"/>
      <dgm:spPr/>
    </dgm:pt>
    <dgm:pt modelId="{A1827FB5-6904-4538-8360-C808CD8DAEA2}" type="pres">
      <dgm:prSet presAssocID="{62C1EF6E-0BCF-40D0-9EB6-DC06A9F1B4FF}" presName="parentText" presStyleLbl="alignNode1" presStyleIdx="1" presStyleCnt="3">
        <dgm:presLayoutVars>
          <dgm:chMax val="1"/>
          <dgm:bulletEnabled val="1"/>
        </dgm:presLayoutVars>
      </dgm:prSet>
      <dgm:spPr/>
    </dgm:pt>
    <dgm:pt modelId="{2570F227-DDB4-4CA6-9EB6-AF270313CB01}" type="pres">
      <dgm:prSet presAssocID="{62C1EF6E-0BCF-40D0-9EB6-DC06A9F1B4FF}" presName="descendantText" presStyleLbl="alignAcc1" presStyleIdx="1" presStyleCnt="3">
        <dgm:presLayoutVars>
          <dgm:bulletEnabled val="1"/>
        </dgm:presLayoutVars>
      </dgm:prSet>
      <dgm:spPr/>
    </dgm:pt>
    <dgm:pt modelId="{91A2B6A0-92E0-49DD-9415-23F961CB8DD0}" type="pres">
      <dgm:prSet presAssocID="{68B90A51-F920-46DA-B0AF-82EAAA99C2A8}" presName="sp" presStyleCnt="0"/>
      <dgm:spPr/>
    </dgm:pt>
    <dgm:pt modelId="{518F3D19-7904-42D8-AC1B-E697B882B1E8}" type="pres">
      <dgm:prSet presAssocID="{65F208D5-8EC7-4E99-AAFF-5D4F6BE8159E}" presName="composite" presStyleCnt="0"/>
      <dgm:spPr/>
    </dgm:pt>
    <dgm:pt modelId="{0CA9553B-1810-4434-8021-91346B81EEA7}" type="pres">
      <dgm:prSet presAssocID="{65F208D5-8EC7-4E99-AAFF-5D4F6BE8159E}" presName="parentText" presStyleLbl="alignNode1" presStyleIdx="2" presStyleCnt="3">
        <dgm:presLayoutVars>
          <dgm:chMax val="1"/>
          <dgm:bulletEnabled val="1"/>
        </dgm:presLayoutVars>
      </dgm:prSet>
      <dgm:spPr/>
    </dgm:pt>
    <dgm:pt modelId="{4F507F09-638B-4505-A096-F4FEC2BC21C8}" type="pres">
      <dgm:prSet presAssocID="{65F208D5-8EC7-4E99-AAFF-5D4F6BE8159E}" presName="descendantText" presStyleLbl="alignAcc1" presStyleIdx="2" presStyleCnt="3">
        <dgm:presLayoutVars>
          <dgm:bulletEnabled val="1"/>
        </dgm:presLayoutVars>
      </dgm:prSet>
      <dgm:spPr/>
    </dgm:pt>
  </dgm:ptLst>
  <dgm:cxnLst>
    <dgm:cxn modelId="{3868FA17-4DEA-4BBC-94E8-D7FF7CE5210E}" srcId="{65F208D5-8EC7-4E99-AAFF-5D4F6BE8159E}" destId="{36CB56EF-19C3-462F-93C8-F7215FD0A18A}" srcOrd="0" destOrd="0" parTransId="{CBC038DE-9A4E-4FEB-BA48-B3FCD3B39B55}" sibTransId="{604E5074-EC03-4A66-BEFD-E8C6F681CA5D}"/>
    <dgm:cxn modelId="{D9419D22-93D8-49D8-A65C-45803454135C}" type="presOf" srcId="{2E46A6CB-F17F-4159-950F-ABE317F364AC}" destId="{2570F227-DDB4-4CA6-9EB6-AF270313CB01}" srcOrd="0" destOrd="1" presId="urn:microsoft.com/office/officeart/2005/8/layout/chevron2"/>
    <dgm:cxn modelId="{7805232B-4AA2-485D-AB93-FAF899E3CF9E}" type="presOf" srcId="{DF97523B-D28C-4AC4-A2AE-B3FB34E9B282}" destId="{843D76C4-6FFA-4501-A15F-F0F1308F1D77}" srcOrd="0" destOrd="0" presId="urn:microsoft.com/office/officeart/2005/8/layout/chevron2"/>
    <dgm:cxn modelId="{0F896234-E6CB-4C69-841E-9FFB7C009904}" srcId="{DF97523B-D28C-4AC4-A2AE-B3FB34E9B282}" destId="{A5F08DE8-AF07-456A-A7CE-CD83A0EB5892}" srcOrd="0" destOrd="0" parTransId="{EADA4EB3-9CBB-471C-843B-F38D5E0318D0}" sibTransId="{41E01CCC-0DA8-40DE-8736-12B9CCEA01C4}"/>
    <dgm:cxn modelId="{708C755D-F2E8-4767-A021-66B895EE3430}" type="presOf" srcId="{03F74EC2-DC1F-491D-A0C9-62B46784790B}" destId="{97202CCA-5DCD-44B4-B445-EF0C7C6BCECE}" srcOrd="0" destOrd="0" presId="urn:microsoft.com/office/officeart/2005/8/layout/chevron2"/>
    <dgm:cxn modelId="{C2A94E54-2CA1-45AE-B4F6-DA7F7B7F8581}" type="presOf" srcId="{A5F08DE8-AF07-456A-A7CE-CD83A0EB5892}" destId="{06C6CDBA-64C9-4392-920F-AFAC4C3ADC81}" srcOrd="0" destOrd="0" presId="urn:microsoft.com/office/officeart/2005/8/layout/chevron2"/>
    <dgm:cxn modelId="{14341E88-026D-4A6E-BD48-4A65A93D9FA0}" srcId="{03F74EC2-DC1F-491D-A0C9-62B46784790B}" destId="{65F208D5-8EC7-4E99-AAFF-5D4F6BE8159E}" srcOrd="2" destOrd="0" parTransId="{8B3FA6E0-06BE-4A02-9D41-7E44CE3C7698}" sibTransId="{8FC352FE-5A1A-4BC2-85A2-178320492A0B}"/>
    <dgm:cxn modelId="{E4BB0B8E-89A1-4295-83DB-246267C19F14}" srcId="{62C1EF6E-0BCF-40D0-9EB6-DC06A9F1B4FF}" destId="{2E46A6CB-F17F-4159-950F-ABE317F364AC}" srcOrd="1" destOrd="0" parTransId="{202432A6-498C-4233-9381-09E0291B9B59}" sibTransId="{EBCB8CA5-A0B9-4B0B-B832-879A613DE5C0}"/>
    <dgm:cxn modelId="{BB81428E-6927-4B5E-B179-F5D70A7107E8}" type="presOf" srcId="{595F8D3B-EC8E-4260-B550-26501A6D74ED}" destId="{4F507F09-638B-4505-A096-F4FEC2BC21C8}" srcOrd="0" destOrd="1" presId="urn:microsoft.com/office/officeart/2005/8/layout/chevron2"/>
    <dgm:cxn modelId="{EE49D8A8-A806-4788-93F3-F8503643B991}" type="presOf" srcId="{62C1EF6E-0BCF-40D0-9EB6-DC06A9F1B4FF}" destId="{A1827FB5-6904-4538-8360-C808CD8DAEA2}" srcOrd="0" destOrd="0" presId="urn:microsoft.com/office/officeart/2005/8/layout/chevron2"/>
    <dgm:cxn modelId="{0D96F7BD-EB22-4BC0-A6E9-1CF8CC368911}" type="presOf" srcId="{9052F86C-4CEB-405E-951E-09181B3D5AA7}" destId="{06C6CDBA-64C9-4392-920F-AFAC4C3ADC81}" srcOrd="0" destOrd="1" presId="urn:microsoft.com/office/officeart/2005/8/layout/chevron2"/>
    <dgm:cxn modelId="{60680AC9-E24D-4545-A7C9-AAA81197593C}" srcId="{65F208D5-8EC7-4E99-AAFF-5D4F6BE8159E}" destId="{595F8D3B-EC8E-4260-B550-26501A6D74ED}" srcOrd="1" destOrd="0" parTransId="{4E1B8FAD-791B-4D3E-9D9E-DF06D9CFB00E}" sibTransId="{1B5CCAC7-5879-442F-99AA-0F5245279D84}"/>
    <dgm:cxn modelId="{E672C2D2-DA8E-4E9C-9F47-BAB229738FF8}" type="presOf" srcId="{65F208D5-8EC7-4E99-AAFF-5D4F6BE8159E}" destId="{0CA9553B-1810-4434-8021-91346B81EEA7}" srcOrd="0" destOrd="0" presId="urn:microsoft.com/office/officeart/2005/8/layout/chevron2"/>
    <dgm:cxn modelId="{9757E0E7-E64F-4E85-8374-CE34A321F363}" type="presOf" srcId="{36CB56EF-19C3-462F-93C8-F7215FD0A18A}" destId="{4F507F09-638B-4505-A096-F4FEC2BC21C8}" srcOrd="0" destOrd="0" presId="urn:microsoft.com/office/officeart/2005/8/layout/chevron2"/>
    <dgm:cxn modelId="{6A44F5EC-FC3A-4592-9453-58DB2CDF7B98}" type="presOf" srcId="{83B8D2AD-8CD6-445F-A887-4993858F1369}" destId="{2570F227-DDB4-4CA6-9EB6-AF270313CB01}" srcOrd="0" destOrd="0" presId="urn:microsoft.com/office/officeart/2005/8/layout/chevron2"/>
    <dgm:cxn modelId="{520075ED-4270-4137-ABF9-63F380C6BC7D}" srcId="{03F74EC2-DC1F-491D-A0C9-62B46784790B}" destId="{62C1EF6E-0BCF-40D0-9EB6-DC06A9F1B4FF}" srcOrd="1" destOrd="0" parTransId="{D711CEF9-E255-4306-8C44-F1D892307537}" sibTransId="{68B90A51-F920-46DA-B0AF-82EAAA99C2A8}"/>
    <dgm:cxn modelId="{700482F2-E0AF-4B84-97C8-5861E92E9C2A}" srcId="{62C1EF6E-0BCF-40D0-9EB6-DC06A9F1B4FF}" destId="{83B8D2AD-8CD6-445F-A887-4993858F1369}" srcOrd="0" destOrd="0" parTransId="{DB8895C4-9BAA-47CA-B268-8DB9524A3AD7}" sibTransId="{BEF97B53-AFE8-4876-84EA-1B0CDD6D1CFD}"/>
    <dgm:cxn modelId="{599DC6F6-F6E3-49AA-BB80-771FEDD70DFE}" srcId="{03F74EC2-DC1F-491D-A0C9-62B46784790B}" destId="{DF97523B-D28C-4AC4-A2AE-B3FB34E9B282}" srcOrd="0" destOrd="0" parTransId="{765C629F-0905-47BD-8637-640F5B42AD88}" sibTransId="{EF048F0C-996C-42C8-B4F9-CB52D7F5CF65}"/>
    <dgm:cxn modelId="{96E341FA-1253-4AB1-9D53-B4101F88903E}" srcId="{DF97523B-D28C-4AC4-A2AE-B3FB34E9B282}" destId="{9052F86C-4CEB-405E-951E-09181B3D5AA7}" srcOrd="1" destOrd="0" parTransId="{34AA03D3-E669-4E86-AB8E-5F6F7800A502}" sibTransId="{169E8A23-E50C-49D6-B490-B513BC8B5B5E}"/>
    <dgm:cxn modelId="{E0C6D205-4BD0-4589-BDB9-FDD25A4A8DF4}" type="presParOf" srcId="{97202CCA-5DCD-44B4-B445-EF0C7C6BCECE}" destId="{00D8AA22-8DAA-49CF-AEFF-AD6D3FD09C42}" srcOrd="0" destOrd="0" presId="urn:microsoft.com/office/officeart/2005/8/layout/chevron2"/>
    <dgm:cxn modelId="{3FECF111-B25F-4C4E-8B10-764A0F826817}" type="presParOf" srcId="{00D8AA22-8DAA-49CF-AEFF-AD6D3FD09C42}" destId="{843D76C4-6FFA-4501-A15F-F0F1308F1D77}" srcOrd="0" destOrd="0" presId="urn:microsoft.com/office/officeart/2005/8/layout/chevron2"/>
    <dgm:cxn modelId="{E1A6A0CF-12B7-46BF-AECB-9FAC43C8303D}" type="presParOf" srcId="{00D8AA22-8DAA-49CF-AEFF-AD6D3FD09C42}" destId="{06C6CDBA-64C9-4392-920F-AFAC4C3ADC81}" srcOrd="1" destOrd="0" presId="urn:microsoft.com/office/officeart/2005/8/layout/chevron2"/>
    <dgm:cxn modelId="{32B3DB05-9C91-4FB8-B457-6B8E328C540B}" type="presParOf" srcId="{97202CCA-5DCD-44B4-B445-EF0C7C6BCECE}" destId="{DC5058B7-DA12-498E-A57C-652F00DF8D45}" srcOrd="1" destOrd="0" presId="urn:microsoft.com/office/officeart/2005/8/layout/chevron2"/>
    <dgm:cxn modelId="{CB2027C5-50A7-45D1-A1DD-7483101AB8A2}" type="presParOf" srcId="{97202CCA-5DCD-44B4-B445-EF0C7C6BCECE}" destId="{1210723F-9CB2-46CF-BA61-F45545776607}" srcOrd="2" destOrd="0" presId="urn:microsoft.com/office/officeart/2005/8/layout/chevron2"/>
    <dgm:cxn modelId="{CB00AB37-0D9E-419C-80FC-4E7BBA42727D}" type="presParOf" srcId="{1210723F-9CB2-46CF-BA61-F45545776607}" destId="{A1827FB5-6904-4538-8360-C808CD8DAEA2}" srcOrd="0" destOrd="0" presId="urn:microsoft.com/office/officeart/2005/8/layout/chevron2"/>
    <dgm:cxn modelId="{C3A590BF-6EEF-46A8-8962-4A8D89CF92D9}" type="presParOf" srcId="{1210723F-9CB2-46CF-BA61-F45545776607}" destId="{2570F227-DDB4-4CA6-9EB6-AF270313CB01}" srcOrd="1" destOrd="0" presId="urn:microsoft.com/office/officeart/2005/8/layout/chevron2"/>
    <dgm:cxn modelId="{24D745A7-7C14-4016-B6A1-54BACB6EB9DB}" type="presParOf" srcId="{97202CCA-5DCD-44B4-B445-EF0C7C6BCECE}" destId="{91A2B6A0-92E0-49DD-9415-23F961CB8DD0}" srcOrd="3" destOrd="0" presId="urn:microsoft.com/office/officeart/2005/8/layout/chevron2"/>
    <dgm:cxn modelId="{E9F0A25F-E657-4AEF-A34A-FE5B559AA81B}" type="presParOf" srcId="{97202CCA-5DCD-44B4-B445-EF0C7C6BCECE}" destId="{518F3D19-7904-42D8-AC1B-E697B882B1E8}" srcOrd="4" destOrd="0" presId="urn:microsoft.com/office/officeart/2005/8/layout/chevron2"/>
    <dgm:cxn modelId="{CA889110-9CEA-435B-94F0-CD0BAD4237B3}" type="presParOf" srcId="{518F3D19-7904-42D8-AC1B-E697B882B1E8}" destId="{0CA9553B-1810-4434-8021-91346B81EEA7}" srcOrd="0" destOrd="0" presId="urn:microsoft.com/office/officeart/2005/8/layout/chevron2"/>
    <dgm:cxn modelId="{FE2AF386-0F72-432E-908D-3944AA6F0455}" type="presParOf" srcId="{518F3D19-7904-42D8-AC1B-E697B882B1E8}" destId="{4F507F09-638B-4505-A096-F4FEC2BC21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92FFF-67CB-431E-86F1-7F5F13A972F7}"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17BC9AA2-0FDC-418E-ABB5-686D108DD853}">
      <dgm:prSet phldrT="[Text]" custT="1"/>
      <dgm:spPr/>
      <dgm:t>
        <a:bodyPr/>
        <a:lstStyle/>
        <a:p>
          <a:r>
            <a:rPr lang="en-US" sz="3200"/>
            <a:t>Steering Council</a:t>
          </a:r>
        </a:p>
        <a:p>
          <a:endParaRPr lang="en-US" sz="3200"/>
        </a:p>
        <a:p>
          <a:endParaRPr lang="en-US" sz="3200"/>
        </a:p>
      </dgm:t>
    </dgm:pt>
    <dgm:pt modelId="{63B1DC31-E74E-4338-B30E-253830700C31}" type="parTrans" cxnId="{2A3013F3-49E2-4681-8B06-7A2165FA0BB1}">
      <dgm:prSet/>
      <dgm:spPr/>
      <dgm:t>
        <a:bodyPr/>
        <a:lstStyle/>
        <a:p>
          <a:endParaRPr lang="en-US"/>
        </a:p>
      </dgm:t>
    </dgm:pt>
    <dgm:pt modelId="{215C3DCF-E807-4613-8D7E-9FEC7216AAF4}" type="sibTrans" cxnId="{2A3013F3-49E2-4681-8B06-7A2165FA0BB1}">
      <dgm:prSet/>
      <dgm:spPr/>
      <dgm:t>
        <a:bodyPr/>
        <a:lstStyle/>
        <a:p>
          <a:endParaRPr lang="en-US"/>
        </a:p>
      </dgm:t>
    </dgm:pt>
    <dgm:pt modelId="{7EB0ADB1-834D-4C2C-B196-D9240F34AFC4}">
      <dgm:prSet phldrT="[Text]" custT="1"/>
      <dgm:spPr/>
      <dgm:t>
        <a:bodyPr/>
        <a:lstStyle/>
        <a:p>
          <a:r>
            <a:rPr lang="en-US" sz="1200" dirty="0"/>
            <a:t>Strategic Planning &amp; System Performance Committee</a:t>
          </a:r>
        </a:p>
      </dgm:t>
    </dgm:pt>
    <dgm:pt modelId="{444FA16A-607A-4FC1-8DB3-4C289C01B9AC}" type="parTrans" cxnId="{BF555D81-C13D-46DA-85A7-C863F3B942F5}">
      <dgm:prSet/>
      <dgm:spPr/>
      <dgm:t>
        <a:bodyPr/>
        <a:lstStyle/>
        <a:p>
          <a:endParaRPr lang="en-US"/>
        </a:p>
      </dgm:t>
    </dgm:pt>
    <dgm:pt modelId="{2F9EFDCA-C4C1-4C0E-B12F-5B9818DDD01D}" type="sibTrans" cxnId="{BF555D81-C13D-46DA-85A7-C863F3B942F5}">
      <dgm:prSet/>
      <dgm:spPr/>
      <dgm:t>
        <a:bodyPr/>
        <a:lstStyle/>
        <a:p>
          <a:endParaRPr lang="en-US"/>
        </a:p>
      </dgm:t>
    </dgm:pt>
    <dgm:pt modelId="{D1E76941-1825-46E0-BAD9-46D66A74F8C3}">
      <dgm:prSet phldrT="[Text]" custT="1"/>
      <dgm:spPr/>
      <dgm:t>
        <a:bodyPr/>
        <a:lstStyle/>
        <a:p>
          <a:r>
            <a:rPr lang="en-US" sz="1200" dirty="0"/>
            <a:t>Homeless Management Information System (HMIS) Committee</a:t>
          </a:r>
        </a:p>
      </dgm:t>
    </dgm:pt>
    <dgm:pt modelId="{F8B99D41-6156-4814-8F40-20CB4B07EA3C}" type="parTrans" cxnId="{60622A58-63A0-4C52-98AB-44BAE544EEFF}">
      <dgm:prSet/>
      <dgm:spPr/>
      <dgm:t>
        <a:bodyPr/>
        <a:lstStyle/>
        <a:p>
          <a:endParaRPr lang="en-US"/>
        </a:p>
      </dgm:t>
    </dgm:pt>
    <dgm:pt modelId="{EC0DE4B5-7855-4A22-8A3D-43DA9AE94584}" type="sibTrans" cxnId="{60622A58-63A0-4C52-98AB-44BAE544EEFF}">
      <dgm:prSet/>
      <dgm:spPr/>
      <dgm:t>
        <a:bodyPr/>
        <a:lstStyle/>
        <a:p>
          <a:endParaRPr lang="en-US"/>
        </a:p>
      </dgm:t>
    </dgm:pt>
    <dgm:pt modelId="{13F33FE8-6505-429F-BACE-26FEC5DA37BA}">
      <dgm:prSet phldrT="[Text]" custT="1"/>
      <dgm:spPr/>
      <dgm:t>
        <a:bodyPr/>
        <a:lstStyle/>
        <a:p>
          <a:pPr>
            <a:spcAft>
              <a:spcPts val="0"/>
            </a:spcAft>
          </a:pPr>
          <a:endParaRPr lang="en-US" sz="1200"/>
        </a:p>
        <a:p>
          <a:pPr>
            <a:spcAft>
              <a:spcPts val="0"/>
            </a:spcAft>
          </a:pPr>
          <a:r>
            <a:rPr lang="en-US" sz="1200"/>
            <a:t>Project Performance and Monitoring Committee</a:t>
          </a:r>
        </a:p>
      </dgm:t>
    </dgm:pt>
    <dgm:pt modelId="{073EB50A-612C-49A9-927C-6B42C30615B6}" type="parTrans" cxnId="{7ECB45A8-2834-431F-B3D1-C8E13B2EA4E4}">
      <dgm:prSet/>
      <dgm:spPr/>
      <dgm:t>
        <a:bodyPr/>
        <a:lstStyle/>
        <a:p>
          <a:endParaRPr lang="en-US"/>
        </a:p>
      </dgm:t>
    </dgm:pt>
    <dgm:pt modelId="{9797AB7C-B8B9-470B-95EE-0F049481D9BE}" type="sibTrans" cxnId="{7ECB45A8-2834-431F-B3D1-C8E13B2EA4E4}">
      <dgm:prSet/>
      <dgm:spPr/>
      <dgm:t>
        <a:bodyPr/>
        <a:lstStyle/>
        <a:p>
          <a:endParaRPr lang="en-US"/>
        </a:p>
      </dgm:t>
    </dgm:pt>
    <dgm:pt modelId="{390156CD-6948-4052-9973-241500F1DA39}">
      <dgm:prSet phldrT="[Text]" custT="1"/>
      <dgm:spPr/>
      <dgm:t>
        <a:bodyPr/>
        <a:lstStyle/>
        <a:p>
          <a:r>
            <a:rPr lang="en-US" sz="1200"/>
            <a:t>System Coordination and Entry Committee</a:t>
          </a:r>
        </a:p>
      </dgm:t>
    </dgm:pt>
    <dgm:pt modelId="{8D27E07C-3731-4250-9765-8D3F26604B25}" type="parTrans" cxnId="{7FCBDC90-2C09-4F56-89A3-A15D32714D49}">
      <dgm:prSet/>
      <dgm:spPr/>
      <dgm:t>
        <a:bodyPr/>
        <a:lstStyle/>
        <a:p>
          <a:endParaRPr lang="en-US"/>
        </a:p>
      </dgm:t>
    </dgm:pt>
    <dgm:pt modelId="{2422126F-DB3E-4917-8DD0-20053E710B60}" type="sibTrans" cxnId="{7FCBDC90-2C09-4F56-89A3-A15D32714D49}">
      <dgm:prSet/>
      <dgm:spPr/>
      <dgm:t>
        <a:bodyPr/>
        <a:lstStyle/>
        <a:p>
          <a:endParaRPr lang="en-US"/>
        </a:p>
      </dgm:t>
    </dgm:pt>
    <dgm:pt modelId="{FAF9594D-2F75-420E-9109-76B15546C2C6}">
      <dgm:prSet phldrT="[Text]" custT="1"/>
      <dgm:spPr/>
      <dgm:t>
        <a:bodyPr/>
        <a:lstStyle/>
        <a:p>
          <a:r>
            <a:rPr lang="en-US" sz="1200" dirty="0"/>
            <a:t>Community Engagement, Advocacy and Membership Committee</a:t>
          </a:r>
        </a:p>
      </dgm:t>
    </dgm:pt>
    <dgm:pt modelId="{E2E15221-FE89-463F-95DE-2CB6DB1F1994}" type="parTrans" cxnId="{1869616F-FC47-49B7-A946-20896DF70C7C}">
      <dgm:prSet/>
      <dgm:spPr/>
      <dgm:t>
        <a:bodyPr/>
        <a:lstStyle/>
        <a:p>
          <a:endParaRPr lang="en-US"/>
        </a:p>
      </dgm:t>
    </dgm:pt>
    <dgm:pt modelId="{86D65F53-F7CF-4DC1-97CD-01018578BB7E}" type="sibTrans" cxnId="{1869616F-FC47-49B7-A946-20896DF70C7C}">
      <dgm:prSet/>
      <dgm:spPr/>
      <dgm:t>
        <a:bodyPr/>
        <a:lstStyle/>
        <a:p>
          <a:endParaRPr lang="en-US"/>
        </a:p>
      </dgm:t>
    </dgm:pt>
    <dgm:pt modelId="{CA5E67BA-1EAF-4D2B-912B-5B85DF9FFD8F}" type="pres">
      <dgm:prSet presAssocID="{EF692FFF-67CB-431E-86F1-7F5F13A972F7}" presName="composite" presStyleCnt="0">
        <dgm:presLayoutVars>
          <dgm:chMax val="1"/>
          <dgm:dir/>
          <dgm:resizeHandles val="exact"/>
        </dgm:presLayoutVars>
      </dgm:prSet>
      <dgm:spPr/>
    </dgm:pt>
    <dgm:pt modelId="{30586366-7A3B-4F6B-BB34-A5EDCE61DD98}" type="pres">
      <dgm:prSet presAssocID="{EF692FFF-67CB-431E-86F1-7F5F13A972F7}" presName="radial" presStyleCnt="0">
        <dgm:presLayoutVars>
          <dgm:animLvl val="ctr"/>
        </dgm:presLayoutVars>
      </dgm:prSet>
      <dgm:spPr/>
    </dgm:pt>
    <dgm:pt modelId="{59118565-930D-461D-97CB-839E4FAE7A6E}" type="pres">
      <dgm:prSet presAssocID="{17BC9AA2-0FDC-418E-ABB5-686D108DD853}" presName="centerShape" presStyleLbl="vennNode1" presStyleIdx="0" presStyleCnt="6"/>
      <dgm:spPr/>
    </dgm:pt>
    <dgm:pt modelId="{F7D7085A-43E5-4C02-8639-BF28CE1147BF}" type="pres">
      <dgm:prSet presAssocID="{7EB0ADB1-834D-4C2C-B196-D9240F34AFC4}" presName="node" presStyleLbl="vennNode1" presStyleIdx="1" presStyleCnt="6">
        <dgm:presLayoutVars>
          <dgm:bulletEnabled val="1"/>
        </dgm:presLayoutVars>
      </dgm:prSet>
      <dgm:spPr/>
    </dgm:pt>
    <dgm:pt modelId="{8FFCB5F3-DE62-4B39-82EC-B8BBB70EB53D}" type="pres">
      <dgm:prSet presAssocID="{D1E76941-1825-46E0-BAD9-46D66A74F8C3}" presName="node" presStyleLbl="vennNode1" presStyleIdx="2" presStyleCnt="6">
        <dgm:presLayoutVars>
          <dgm:bulletEnabled val="1"/>
        </dgm:presLayoutVars>
      </dgm:prSet>
      <dgm:spPr/>
    </dgm:pt>
    <dgm:pt modelId="{579A8CAC-6E94-471C-8F85-87A62587F9F8}" type="pres">
      <dgm:prSet presAssocID="{13F33FE8-6505-429F-BACE-26FEC5DA37BA}" presName="node" presStyleLbl="vennNode1" presStyleIdx="3" presStyleCnt="6">
        <dgm:presLayoutVars>
          <dgm:bulletEnabled val="1"/>
        </dgm:presLayoutVars>
      </dgm:prSet>
      <dgm:spPr/>
    </dgm:pt>
    <dgm:pt modelId="{FD543BBF-5439-467B-993D-8868AFEA51A9}" type="pres">
      <dgm:prSet presAssocID="{390156CD-6948-4052-9973-241500F1DA39}" presName="node" presStyleLbl="vennNode1" presStyleIdx="4" presStyleCnt="6">
        <dgm:presLayoutVars>
          <dgm:bulletEnabled val="1"/>
        </dgm:presLayoutVars>
      </dgm:prSet>
      <dgm:spPr/>
    </dgm:pt>
    <dgm:pt modelId="{5CCD3871-9EB0-42F9-A4B2-C528EEA1DC41}" type="pres">
      <dgm:prSet presAssocID="{FAF9594D-2F75-420E-9109-76B15546C2C6}" presName="node" presStyleLbl="vennNode1" presStyleIdx="5" presStyleCnt="6">
        <dgm:presLayoutVars>
          <dgm:bulletEnabled val="1"/>
        </dgm:presLayoutVars>
      </dgm:prSet>
      <dgm:spPr/>
    </dgm:pt>
  </dgm:ptLst>
  <dgm:cxnLst>
    <dgm:cxn modelId="{2161BA06-1B52-4212-8DD8-FA137D68F966}" type="presOf" srcId="{FAF9594D-2F75-420E-9109-76B15546C2C6}" destId="{5CCD3871-9EB0-42F9-A4B2-C528EEA1DC41}" srcOrd="0" destOrd="0" presId="urn:microsoft.com/office/officeart/2005/8/layout/radial3"/>
    <dgm:cxn modelId="{EE40A507-0A6F-4A38-BC58-01C3250FF5BF}" type="presOf" srcId="{390156CD-6948-4052-9973-241500F1DA39}" destId="{FD543BBF-5439-467B-993D-8868AFEA51A9}" srcOrd="0" destOrd="0" presId="urn:microsoft.com/office/officeart/2005/8/layout/radial3"/>
    <dgm:cxn modelId="{B5DD8D3B-CB3F-4A0A-BC44-376035BF45A2}" type="presOf" srcId="{13F33FE8-6505-429F-BACE-26FEC5DA37BA}" destId="{579A8CAC-6E94-471C-8F85-87A62587F9F8}" srcOrd="0" destOrd="0" presId="urn:microsoft.com/office/officeart/2005/8/layout/radial3"/>
    <dgm:cxn modelId="{DE7B5B4A-8653-48C7-9FB6-616F59C99919}" type="presOf" srcId="{7EB0ADB1-834D-4C2C-B196-D9240F34AFC4}" destId="{F7D7085A-43E5-4C02-8639-BF28CE1147BF}" srcOrd="0" destOrd="0" presId="urn:microsoft.com/office/officeart/2005/8/layout/radial3"/>
    <dgm:cxn modelId="{1869616F-FC47-49B7-A946-20896DF70C7C}" srcId="{17BC9AA2-0FDC-418E-ABB5-686D108DD853}" destId="{FAF9594D-2F75-420E-9109-76B15546C2C6}" srcOrd="4" destOrd="0" parTransId="{E2E15221-FE89-463F-95DE-2CB6DB1F1994}" sibTransId="{86D65F53-F7CF-4DC1-97CD-01018578BB7E}"/>
    <dgm:cxn modelId="{60622A58-63A0-4C52-98AB-44BAE544EEFF}" srcId="{17BC9AA2-0FDC-418E-ABB5-686D108DD853}" destId="{D1E76941-1825-46E0-BAD9-46D66A74F8C3}" srcOrd="1" destOrd="0" parTransId="{F8B99D41-6156-4814-8F40-20CB4B07EA3C}" sibTransId="{EC0DE4B5-7855-4A22-8A3D-43DA9AE94584}"/>
    <dgm:cxn modelId="{BF555D81-C13D-46DA-85A7-C863F3B942F5}" srcId="{17BC9AA2-0FDC-418E-ABB5-686D108DD853}" destId="{7EB0ADB1-834D-4C2C-B196-D9240F34AFC4}" srcOrd="0" destOrd="0" parTransId="{444FA16A-607A-4FC1-8DB3-4C289C01B9AC}" sibTransId="{2F9EFDCA-C4C1-4C0E-B12F-5B9818DDD01D}"/>
    <dgm:cxn modelId="{6EF6EB8E-D08C-4D73-BAAD-0A0172D132D4}" type="presOf" srcId="{17BC9AA2-0FDC-418E-ABB5-686D108DD853}" destId="{59118565-930D-461D-97CB-839E4FAE7A6E}" srcOrd="0" destOrd="0" presId="urn:microsoft.com/office/officeart/2005/8/layout/radial3"/>
    <dgm:cxn modelId="{7FCBDC90-2C09-4F56-89A3-A15D32714D49}" srcId="{17BC9AA2-0FDC-418E-ABB5-686D108DD853}" destId="{390156CD-6948-4052-9973-241500F1DA39}" srcOrd="3" destOrd="0" parTransId="{8D27E07C-3731-4250-9765-8D3F26604B25}" sibTransId="{2422126F-DB3E-4917-8DD0-20053E710B60}"/>
    <dgm:cxn modelId="{7ECB45A8-2834-431F-B3D1-C8E13B2EA4E4}" srcId="{17BC9AA2-0FDC-418E-ABB5-686D108DD853}" destId="{13F33FE8-6505-429F-BACE-26FEC5DA37BA}" srcOrd="2" destOrd="0" parTransId="{073EB50A-612C-49A9-927C-6B42C30615B6}" sibTransId="{9797AB7C-B8B9-470B-95EE-0F049481D9BE}"/>
    <dgm:cxn modelId="{2C2DDBA9-CE28-4FB0-AD49-2568D902DB42}" type="presOf" srcId="{D1E76941-1825-46E0-BAD9-46D66A74F8C3}" destId="{8FFCB5F3-DE62-4B39-82EC-B8BBB70EB53D}" srcOrd="0" destOrd="0" presId="urn:microsoft.com/office/officeart/2005/8/layout/radial3"/>
    <dgm:cxn modelId="{E8FE4FCB-374C-4367-9E4F-63B7E8271A48}" type="presOf" srcId="{EF692FFF-67CB-431E-86F1-7F5F13A972F7}" destId="{CA5E67BA-1EAF-4D2B-912B-5B85DF9FFD8F}" srcOrd="0" destOrd="0" presId="urn:microsoft.com/office/officeart/2005/8/layout/radial3"/>
    <dgm:cxn modelId="{2A3013F3-49E2-4681-8B06-7A2165FA0BB1}" srcId="{EF692FFF-67CB-431E-86F1-7F5F13A972F7}" destId="{17BC9AA2-0FDC-418E-ABB5-686D108DD853}" srcOrd="0" destOrd="0" parTransId="{63B1DC31-E74E-4338-B30E-253830700C31}" sibTransId="{215C3DCF-E807-4613-8D7E-9FEC7216AAF4}"/>
    <dgm:cxn modelId="{970D6590-36F6-449D-A30D-32AFB03ED86E}" type="presParOf" srcId="{CA5E67BA-1EAF-4D2B-912B-5B85DF9FFD8F}" destId="{30586366-7A3B-4F6B-BB34-A5EDCE61DD98}" srcOrd="0" destOrd="0" presId="urn:microsoft.com/office/officeart/2005/8/layout/radial3"/>
    <dgm:cxn modelId="{1ABC6176-DAC7-40CD-A9CA-1C58945EA7A1}" type="presParOf" srcId="{30586366-7A3B-4F6B-BB34-A5EDCE61DD98}" destId="{59118565-930D-461D-97CB-839E4FAE7A6E}" srcOrd="0" destOrd="0" presId="urn:microsoft.com/office/officeart/2005/8/layout/radial3"/>
    <dgm:cxn modelId="{13E4FACB-E4C9-495D-AB7F-60D7390F0644}" type="presParOf" srcId="{30586366-7A3B-4F6B-BB34-A5EDCE61DD98}" destId="{F7D7085A-43E5-4C02-8639-BF28CE1147BF}" srcOrd="1" destOrd="0" presId="urn:microsoft.com/office/officeart/2005/8/layout/radial3"/>
    <dgm:cxn modelId="{46212CBF-2684-4668-A1C7-EC8F712D6F28}" type="presParOf" srcId="{30586366-7A3B-4F6B-BB34-A5EDCE61DD98}" destId="{8FFCB5F3-DE62-4B39-82EC-B8BBB70EB53D}" srcOrd="2" destOrd="0" presId="urn:microsoft.com/office/officeart/2005/8/layout/radial3"/>
    <dgm:cxn modelId="{8C529DB1-753C-4EAB-B77F-78F192647349}" type="presParOf" srcId="{30586366-7A3B-4F6B-BB34-A5EDCE61DD98}" destId="{579A8CAC-6E94-471C-8F85-87A62587F9F8}" srcOrd="3" destOrd="0" presId="urn:microsoft.com/office/officeart/2005/8/layout/radial3"/>
    <dgm:cxn modelId="{FDE4C2C5-72F3-4848-99DC-57EE54849881}" type="presParOf" srcId="{30586366-7A3B-4F6B-BB34-A5EDCE61DD98}" destId="{FD543BBF-5439-467B-993D-8868AFEA51A9}" srcOrd="4" destOrd="0" presId="urn:microsoft.com/office/officeart/2005/8/layout/radial3"/>
    <dgm:cxn modelId="{77B3D03C-BB48-430A-91A5-8574A627A942}" type="presParOf" srcId="{30586366-7A3B-4F6B-BB34-A5EDCE61DD98}" destId="{5CCD3871-9EB0-42F9-A4B2-C528EEA1DC41}"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9058E1-771E-4631-BB9C-475350CF5A8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4B8EEE4-24E9-4608-8314-86A8A09BFFC8}">
      <dgm:prSet/>
      <dgm:spPr/>
      <dgm:t>
        <a:bodyPr/>
        <a:lstStyle/>
        <a:p>
          <a:r>
            <a:rPr lang="en-US" dirty="0"/>
            <a:t>One vote per person &amp; agencies get one vote</a:t>
          </a:r>
        </a:p>
      </dgm:t>
    </dgm:pt>
    <dgm:pt modelId="{0DBCF076-237D-4F75-B63C-F770AC34EC16}" type="parTrans" cxnId="{6ADFA0B8-A750-4707-A5F1-FEEA4D436C6B}">
      <dgm:prSet/>
      <dgm:spPr/>
      <dgm:t>
        <a:bodyPr/>
        <a:lstStyle/>
        <a:p>
          <a:endParaRPr lang="en-US"/>
        </a:p>
      </dgm:t>
    </dgm:pt>
    <dgm:pt modelId="{36ED2F2E-57F7-4BB0-A2F4-29D4D47CAF55}" type="sibTrans" cxnId="{6ADFA0B8-A750-4707-A5F1-FEEA4D436C6B}">
      <dgm:prSet/>
      <dgm:spPr/>
      <dgm:t>
        <a:bodyPr/>
        <a:lstStyle/>
        <a:p>
          <a:endParaRPr lang="en-US"/>
        </a:p>
      </dgm:t>
    </dgm:pt>
    <dgm:pt modelId="{34097367-02B8-4206-B95E-95850874B274}">
      <dgm:prSet/>
      <dgm:spPr/>
      <dgm:t>
        <a:bodyPr/>
        <a:lstStyle/>
        <a:p>
          <a:r>
            <a:rPr lang="en-US" dirty="0"/>
            <a:t>Must follow the Code of Conduct and Conflict in Interest Policy</a:t>
          </a:r>
        </a:p>
      </dgm:t>
    </dgm:pt>
    <dgm:pt modelId="{E3FE5BF5-DE58-448D-B00B-8A767B724920}" type="parTrans" cxnId="{3F06693C-5620-4BF6-808D-EE8C7C1F67C5}">
      <dgm:prSet/>
      <dgm:spPr/>
      <dgm:t>
        <a:bodyPr/>
        <a:lstStyle/>
        <a:p>
          <a:endParaRPr lang="en-US"/>
        </a:p>
      </dgm:t>
    </dgm:pt>
    <dgm:pt modelId="{3BAE7DF8-D5EF-4062-B31B-16779B5CFEAF}" type="sibTrans" cxnId="{3F06693C-5620-4BF6-808D-EE8C7C1F67C5}">
      <dgm:prSet/>
      <dgm:spPr/>
      <dgm:t>
        <a:bodyPr/>
        <a:lstStyle/>
        <a:p>
          <a:endParaRPr lang="en-US"/>
        </a:p>
      </dgm:t>
    </dgm:pt>
    <dgm:pt modelId="{F60970A0-466A-490C-A75D-5640D9C8147A}">
      <dgm:prSet/>
      <dgm:spPr/>
      <dgm:t>
        <a:bodyPr/>
        <a:lstStyle/>
        <a:p>
          <a:r>
            <a:rPr lang="en-US" dirty="0"/>
            <a:t>Entry Points are required to participate in Coordinated Entry Committee</a:t>
          </a:r>
        </a:p>
      </dgm:t>
    </dgm:pt>
    <dgm:pt modelId="{2254894C-1623-4F29-A78A-062519EB3867}" type="sibTrans" cxnId="{D1523810-8018-459B-9111-38445D5CCAF1}">
      <dgm:prSet/>
      <dgm:spPr/>
      <dgm:t>
        <a:bodyPr/>
        <a:lstStyle/>
        <a:p>
          <a:endParaRPr lang="en-US"/>
        </a:p>
      </dgm:t>
    </dgm:pt>
    <dgm:pt modelId="{E447E930-9A5B-4418-9D42-44D449C1C3DE}" type="parTrans" cxnId="{D1523810-8018-459B-9111-38445D5CCAF1}">
      <dgm:prSet/>
      <dgm:spPr/>
      <dgm:t>
        <a:bodyPr/>
        <a:lstStyle/>
        <a:p>
          <a:endParaRPr lang="en-US"/>
        </a:p>
      </dgm:t>
    </dgm:pt>
    <dgm:pt modelId="{56995AD0-145B-456A-9A07-7A7CAB62DC08}">
      <dgm:prSet/>
      <dgm:spPr/>
      <dgm:t>
        <a:bodyPr/>
        <a:lstStyle/>
        <a:p>
          <a:r>
            <a:rPr lang="en-US" dirty="0"/>
            <a:t>Housing Providers are required to participate in Housing Placement Work Group Meetings</a:t>
          </a:r>
        </a:p>
      </dgm:t>
    </dgm:pt>
    <dgm:pt modelId="{FDC1700D-C5B2-4E97-905F-F0B993058405}" type="parTrans" cxnId="{09737E5A-B998-4FA2-A1A1-820774B9E942}">
      <dgm:prSet/>
      <dgm:spPr/>
      <dgm:t>
        <a:bodyPr/>
        <a:lstStyle/>
        <a:p>
          <a:endParaRPr lang="en-US"/>
        </a:p>
      </dgm:t>
    </dgm:pt>
    <dgm:pt modelId="{31520385-D167-43E8-A206-3898F1EBEF93}" type="sibTrans" cxnId="{09737E5A-B998-4FA2-A1A1-820774B9E942}">
      <dgm:prSet/>
      <dgm:spPr/>
      <dgm:t>
        <a:bodyPr/>
        <a:lstStyle/>
        <a:p>
          <a:endParaRPr lang="en-US"/>
        </a:p>
      </dgm:t>
    </dgm:pt>
    <dgm:pt modelId="{6FFD16D2-FA57-44AB-8F3F-1832CD1842E3}" type="pres">
      <dgm:prSet presAssocID="{309058E1-771E-4631-BB9C-475350CF5A89}" presName="linear" presStyleCnt="0">
        <dgm:presLayoutVars>
          <dgm:animLvl val="lvl"/>
          <dgm:resizeHandles val="exact"/>
        </dgm:presLayoutVars>
      </dgm:prSet>
      <dgm:spPr/>
    </dgm:pt>
    <dgm:pt modelId="{745A4FA4-9A46-4502-A377-20268EBBB160}" type="pres">
      <dgm:prSet presAssocID="{F60970A0-466A-490C-A75D-5640D9C8147A}" presName="parentText" presStyleLbl="node1" presStyleIdx="0" presStyleCnt="4">
        <dgm:presLayoutVars>
          <dgm:chMax val="0"/>
          <dgm:bulletEnabled val="1"/>
        </dgm:presLayoutVars>
      </dgm:prSet>
      <dgm:spPr/>
    </dgm:pt>
    <dgm:pt modelId="{FB7FA9CD-C10F-4B7D-A49D-FCBAB3331BC0}" type="pres">
      <dgm:prSet presAssocID="{2254894C-1623-4F29-A78A-062519EB3867}" presName="spacer" presStyleCnt="0"/>
      <dgm:spPr/>
    </dgm:pt>
    <dgm:pt modelId="{6B1FB7FB-413F-446C-8D49-676EE6259928}" type="pres">
      <dgm:prSet presAssocID="{56995AD0-145B-456A-9A07-7A7CAB62DC08}" presName="parentText" presStyleLbl="node1" presStyleIdx="1" presStyleCnt="4">
        <dgm:presLayoutVars>
          <dgm:chMax val="0"/>
          <dgm:bulletEnabled val="1"/>
        </dgm:presLayoutVars>
      </dgm:prSet>
      <dgm:spPr/>
    </dgm:pt>
    <dgm:pt modelId="{82AE4CF0-D2AF-424C-B9DC-9E2256F689F3}" type="pres">
      <dgm:prSet presAssocID="{31520385-D167-43E8-A206-3898F1EBEF93}" presName="spacer" presStyleCnt="0"/>
      <dgm:spPr/>
    </dgm:pt>
    <dgm:pt modelId="{6437B883-2633-4034-BC9E-FBDB44BF956F}" type="pres">
      <dgm:prSet presAssocID="{D4B8EEE4-24E9-4608-8314-86A8A09BFFC8}" presName="parentText" presStyleLbl="node1" presStyleIdx="2" presStyleCnt="4">
        <dgm:presLayoutVars>
          <dgm:chMax val="0"/>
          <dgm:bulletEnabled val="1"/>
        </dgm:presLayoutVars>
      </dgm:prSet>
      <dgm:spPr/>
    </dgm:pt>
    <dgm:pt modelId="{06D8F236-2A88-4011-848E-75E58B1C7A1F}" type="pres">
      <dgm:prSet presAssocID="{36ED2F2E-57F7-4BB0-A2F4-29D4D47CAF55}" presName="spacer" presStyleCnt="0"/>
      <dgm:spPr/>
    </dgm:pt>
    <dgm:pt modelId="{155E9EDD-7585-4B8D-9102-AC9EDFF3AF2C}" type="pres">
      <dgm:prSet presAssocID="{34097367-02B8-4206-B95E-95850874B274}" presName="parentText" presStyleLbl="node1" presStyleIdx="3" presStyleCnt="4">
        <dgm:presLayoutVars>
          <dgm:chMax val="0"/>
          <dgm:bulletEnabled val="1"/>
        </dgm:presLayoutVars>
      </dgm:prSet>
      <dgm:spPr/>
    </dgm:pt>
  </dgm:ptLst>
  <dgm:cxnLst>
    <dgm:cxn modelId="{D1523810-8018-459B-9111-38445D5CCAF1}" srcId="{309058E1-771E-4631-BB9C-475350CF5A89}" destId="{F60970A0-466A-490C-A75D-5640D9C8147A}" srcOrd="0" destOrd="0" parTransId="{E447E930-9A5B-4418-9D42-44D449C1C3DE}" sibTransId="{2254894C-1623-4F29-A78A-062519EB3867}"/>
    <dgm:cxn modelId="{F7D1AB2A-46C1-4433-AF10-1F4B28FF2C15}" type="presOf" srcId="{34097367-02B8-4206-B95E-95850874B274}" destId="{155E9EDD-7585-4B8D-9102-AC9EDFF3AF2C}" srcOrd="0" destOrd="0" presId="urn:microsoft.com/office/officeart/2005/8/layout/vList2"/>
    <dgm:cxn modelId="{0A3CD32A-4A96-4FAA-96A4-038CF8B29111}" type="presOf" srcId="{309058E1-771E-4631-BB9C-475350CF5A89}" destId="{6FFD16D2-FA57-44AB-8F3F-1832CD1842E3}" srcOrd="0" destOrd="0" presId="urn:microsoft.com/office/officeart/2005/8/layout/vList2"/>
    <dgm:cxn modelId="{3F06693C-5620-4BF6-808D-EE8C7C1F67C5}" srcId="{309058E1-771E-4631-BB9C-475350CF5A89}" destId="{34097367-02B8-4206-B95E-95850874B274}" srcOrd="3" destOrd="0" parTransId="{E3FE5BF5-DE58-448D-B00B-8A767B724920}" sibTransId="{3BAE7DF8-D5EF-4062-B31B-16779B5CFEAF}"/>
    <dgm:cxn modelId="{200CEA51-7BD8-4E09-A554-B82726B40896}" type="presOf" srcId="{56995AD0-145B-456A-9A07-7A7CAB62DC08}" destId="{6B1FB7FB-413F-446C-8D49-676EE6259928}" srcOrd="0" destOrd="0" presId="urn:microsoft.com/office/officeart/2005/8/layout/vList2"/>
    <dgm:cxn modelId="{1C722075-3437-483B-95B9-FB5FBFFF60DC}" type="presOf" srcId="{F60970A0-466A-490C-A75D-5640D9C8147A}" destId="{745A4FA4-9A46-4502-A377-20268EBBB160}" srcOrd="0" destOrd="0" presId="urn:microsoft.com/office/officeart/2005/8/layout/vList2"/>
    <dgm:cxn modelId="{09737E5A-B998-4FA2-A1A1-820774B9E942}" srcId="{309058E1-771E-4631-BB9C-475350CF5A89}" destId="{56995AD0-145B-456A-9A07-7A7CAB62DC08}" srcOrd="1" destOrd="0" parTransId="{FDC1700D-C5B2-4E97-905F-F0B993058405}" sibTransId="{31520385-D167-43E8-A206-3898F1EBEF93}"/>
    <dgm:cxn modelId="{6ADFA0B8-A750-4707-A5F1-FEEA4D436C6B}" srcId="{309058E1-771E-4631-BB9C-475350CF5A89}" destId="{D4B8EEE4-24E9-4608-8314-86A8A09BFFC8}" srcOrd="2" destOrd="0" parTransId="{0DBCF076-237D-4F75-B63C-F770AC34EC16}" sibTransId="{36ED2F2E-57F7-4BB0-A2F4-29D4D47CAF55}"/>
    <dgm:cxn modelId="{2CD6A6D7-4F30-44F6-9EC8-4A055271DC25}" type="presOf" srcId="{D4B8EEE4-24E9-4608-8314-86A8A09BFFC8}" destId="{6437B883-2633-4034-BC9E-FBDB44BF956F}" srcOrd="0" destOrd="0" presId="urn:microsoft.com/office/officeart/2005/8/layout/vList2"/>
    <dgm:cxn modelId="{9DFF6DF7-43EC-4F4F-9F0C-D49C5EC8E739}" type="presParOf" srcId="{6FFD16D2-FA57-44AB-8F3F-1832CD1842E3}" destId="{745A4FA4-9A46-4502-A377-20268EBBB160}" srcOrd="0" destOrd="0" presId="urn:microsoft.com/office/officeart/2005/8/layout/vList2"/>
    <dgm:cxn modelId="{D6A4FC5E-65A4-474E-8F71-9FD90560EF8F}" type="presParOf" srcId="{6FFD16D2-FA57-44AB-8F3F-1832CD1842E3}" destId="{FB7FA9CD-C10F-4B7D-A49D-FCBAB3331BC0}" srcOrd="1" destOrd="0" presId="urn:microsoft.com/office/officeart/2005/8/layout/vList2"/>
    <dgm:cxn modelId="{2A4BC64A-F065-4A9A-976D-CD49D5943AD2}" type="presParOf" srcId="{6FFD16D2-FA57-44AB-8F3F-1832CD1842E3}" destId="{6B1FB7FB-413F-446C-8D49-676EE6259928}" srcOrd="2" destOrd="0" presId="urn:microsoft.com/office/officeart/2005/8/layout/vList2"/>
    <dgm:cxn modelId="{EEB2BF26-AB76-4016-8B6E-E367CC349072}" type="presParOf" srcId="{6FFD16D2-FA57-44AB-8F3F-1832CD1842E3}" destId="{82AE4CF0-D2AF-424C-B9DC-9E2256F689F3}" srcOrd="3" destOrd="0" presId="urn:microsoft.com/office/officeart/2005/8/layout/vList2"/>
    <dgm:cxn modelId="{A269D67F-DD24-4278-9762-2381816D4B0F}" type="presParOf" srcId="{6FFD16D2-FA57-44AB-8F3F-1832CD1842E3}" destId="{6437B883-2633-4034-BC9E-FBDB44BF956F}" srcOrd="4" destOrd="0" presId="urn:microsoft.com/office/officeart/2005/8/layout/vList2"/>
    <dgm:cxn modelId="{AD9A9351-012E-4395-B5D0-B66D66DF1A01}" type="presParOf" srcId="{6FFD16D2-FA57-44AB-8F3F-1832CD1842E3}" destId="{06D8F236-2A88-4011-848E-75E58B1C7A1F}" srcOrd="5" destOrd="0" presId="urn:microsoft.com/office/officeart/2005/8/layout/vList2"/>
    <dgm:cxn modelId="{FB2E7578-D0B7-4C75-B914-5D8DF73085C3}" type="presParOf" srcId="{6FFD16D2-FA57-44AB-8F3F-1832CD1842E3}" destId="{155E9EDD-7585-4B8D-9102-AC9EDFF3AF2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F2FD5-6C3F-4656-A409-0AE53CB2599E}">
      <dsp:nvSpPr>
        <dsp:cNvPr id="0" name=""/>
        <dsp:cNvSpPr/>
      </dsp:nvSpPr>
      <dsp:spPr>
        <a:xfrm>
          <a:off x="0" y="68944"/>
          <a:ext cx="7728267" cy="4797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Homelessness in Lake County &amp; Nationally</a:t>
          </a:r>
        </a:p>
      </dsp:txBody>
      <dsp:txXfrm>
        <a:off x="23417" y="92361"/>
        <a:ext cx="7681433" cy="432866"/>
      </dsp:txXfrm>
    </dsp:sp>
    <dsp:sp modelId="{2D4733E0-88A3-458F-AF58-C4FF74491227}">
      <dsp:nvSpPr>
        <dsp:cNvPr id="0" name=""/>
        <dsp:cNvSpPr/>
      </dsp:nvSpPr>
      <dsp:spPr>
        <a:xfrm>
          <a:off x="0" y="606244"/>
          <a:ext cx="7728267" cy="4797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What is a CoC?</a:t>
          </a:r>
          <a:endParaRPr lang="en-US" sz="2000" kern="1200" dirty="0"/>
        </a:p>
      </dsp:txBody>
      <dsp:txXfrm>
        <a:off x="23417" y="629661"/>
        <a:ext cx="7681433" cy="432866"/>
      </dsp:txXfrm>
    </dsp:sp>
    <dsp:sp modelId="{546D6335-A018-4A4B-A238-11F9D80EB7E9}">
      <dsp:nvSpPr>
        <dsp:cNvPr id="0" name=""/>
        <dsp:cNvSpPr/>
      </dsp:nvSpPr>
      <dsp:spPr>
        <a:xfrm>
          <a:off x="0" y="1143544"/>
          <a:ext cx="7728267" cy="4797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Coordinated Entry System</a:t>
          </a:r>
          <a:endParaRPr lang="en-US" sz="2000" kern="1200" dirty="0"/>
        </a:p>
      </dsp:txBody>
      <dsp:txXfrm>
        <a:off x="23417" y="1166961"/>
        <a:ext cx="7681433" cy="432866"/>
      </dsp:txXfrm>
    </dsp:sp>
    <dsp:sp modelId="{ACEE2F0F-9583-47E4-AE53-90C577C327F1}">
      <dsp:nvSpPr>
        <dsp:cNvPr id="0" name=""/>
        <dsp:cNvSpPr/>
      </dsp:nvSpPr>
      <dsp:spPr>
        <a:xfrm>
          <a:off x="0" y="1680844"/>
          <a:ext cx="7728267" cy="4797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 By-Name List</a:t>
          </a:r>
        </a:p>
      </dsp:txBody>
      <dsp:txXfrm>
        <a:off x="23417" y="1704261"/>
        <a:ext cx="7681433" cy="432866"/>
      </dsp:txXfrm>
    </dsp:sp>
    <dsp:sp modelId="{F78B16D4-33C9-4CF9-B841-6F7BB0C41BDF}">
      <dsp:nvSpPr>
        <dsp:cNvPr id="0" name=""/>
        <dsp:cNvSpPr/>
      </dsp:nvSpPr>
      <dsp:spPr>
        <a:xfrm>
          <a:off x="0" y="2218144"/>
          <a:ext cx="7728267" cy="47970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The Housing Placement Process</a:t>
          </a:r>
          <a:endParaRPr lang="en-US" sz="2000" b="1" kern="1200" dirty="0"/>
        </a:p>
      </dsp:txBody>
      <dsp:txXfrm>
        <a:off x="23417" y="2241561"/>
        <a:ext cx="7681433" cy="432866"/>
      </dsp:txXfrm>
    </dsp:sp>
    <dsp:sp modelId="{AE791825-A15F-4A26-AED0-7E9FC498AE86}">
      <dsp:nvSpPr>
        <dsp:cNvPr id="0" name=""/>
        <dsp:cNvSpPr/>
      </dsp:nvSpPr>
      <dsp:spPr>
        <a:xfrm>
          <a:off x="0" y="2755444"/>
          <a:ext cx="7728267" cy="4797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Lake County Coalition for the Homeless Governance</a:t>
          </a:r>
          <a:endParaRPr lang="en-US" sz="2000" kern="1200" dirty="0"/>
        </a:p>
      </dsp:txBody>
      <dsp:txXfrm>
        <a:off x="23417" y="2778861"/>
        <a:ext cx="7681433" cy="432866"/>
      </dsp:txXfrm>
    </dsp:sp>
    <dsp:sp modelId="{C93F9C50-CCF1-4532-9635-96291F25568F}">
      <dsp:nvSpPr>
        <dsp:cNvPr id="0" name=""/>
        <dsp:cNvSpPr/>
      </dsp:nvSpPr>
      <dsp:spPr>
        <a:xfrm>
          <a:off x="0" y="3292744"/>
          <a:ext cx="7728267" cy="4797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Meeting Guidelines and Resources</a:t>
          </a:r>
        </a:p>
      </dsp:txBody>
      <dsp:txXfrm>
        <a:off x="23417" y="3316161"/>
        <a:ext cx="7681433" cy="432866"/>
      </dsp:txXfrm>
    </dsp:sp>
    <dsp:sp modelId="{DE450B7E-9E69-4015-8143-AC4F3B95C0E6}">
      <dsp:nvSpPr>
        <dsp:cNvPr id="0" name=""/>
        <dsp:cNvSpPr/>
      </dsp:nvSpPr>
      <dsp:spPr>
        <a:xfrm>
          <a:off x="0" y="3830044"/>
          <a:ext cx="7728267" cy="4797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Disclaimers</a:t>
          </a:r>
          <a:endParaRPr lang="en-US" sz="2000" kern="1200" dirty="0"/>
        </a:p>
      </dsp:txBody>
      <dsp:txXfrm>
        <a:off x="23417" y="3853461"/>
        <a:ext cx="7681433" cy="432866"/>
      </dsp:txXfrm>
    </dsp:sp>
    <dsp:sp modelId="{0911D449-EEAD-494F-B4F8-2A85AA36F101}">
      <dsp:nvSpPr>
        <dsp:cNvPr id="0" name=""/>
        <dsp:cNvSpPr/>
      </dsp:nvSpPr>
      <dsp:spPr>
        <a:xfrm>
          <a:off x="0" y="4367344"/>
          <a:ext cx="7728267" cy="4797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CoC Policies &amp; Bylaws</a:t>
          </a:r>
        </a:p>
      </dsp:txBody>
      <dsp:txXfrm>
        <a:off x="23417" y="4390761"/>
        <a:ext cx="7681433" cy="432866"/>
      </dsp:txXfrm>
    </dsp:sp>
    <dsp:sp modelId="{AE57C0F7-3417-4086-8CC4-FF8CC7D2F69E}">
      <dsp:nvSpPr>
        <dsp:cNvPr id="0" name=""/>
        <dsp:cNvSpPr/>
      </dsp:nvSpPr>
      <dsp:spPr>
        <a:xfrm>
          <a:off x="0" y="4904644"/>
          <a:ext cx="7728267" cy="47970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Buddy System</a:t>
          </a:r>
        </a:p>
      </dsp:txBody>
      <dsp:txXfrm>
        <a:off x="23417" y="4928061"/>
        <a:ext cx="7681433" cy="432866"/>
      </dsp:txXfrm>
    </dsp:sp>
    <dsp:sp modelId="{D54A31AB-9FFA-4D05-AC5C-1AD82CD5EB46}">
      <dsp:nvSpPr>
        <dsp:cNvPr id="0" name=""/>
        <dsp:cNvSpPr/>
      </dsp:nvSpPr>
      <dsp:spPr>
        <a:xfrm>
          <a:off x="0" y="5441944"/>
          <a:ext cx="7728267" cy="4797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Payment</a:t>
          </a:r>
        </a:p>
      </dsp:txBody>
      <dsp:txXfrm>
        <a:off x="23417" y="5465361"/>
        <a:ext cx="7681433"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73AC4-44B7-49A4-9E87-4CF9D40D835B}">
      <dsp:nvSpPr>
        <dsp:cNvPr id="0" name=""/>
        <dsp:cNvSpPr/>
      </dsp:nvSpPr>
      <dsp:spPr>
        <a:xfrm>
          <a:off x="399797" y="234239"/>
          <a:ext cx="3672279" cy="1147587"/>
        </a:xfrm>
        <a:prstGeom prst="rect">
          <a:avLst/>
        </a:prstGeom>
        <a:solidFill>
          <a:schemeClr val="accent5"/>
        </a:solidFill>
        <a:ln w="10795" cap="flat" cmpd="sng" algn="ctr">
          <a:solidFill>
            <a:schemeClr val="accent5">
              <a:shade val="15000"/>
            </a:schemeClr>
          </a:solidFill>
          <a:prstDash val="solid"/>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7299"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53 Chronic at Entry</a:t>
          </a:r>
          <a:br>
            <a:rPr lang="en-US" sz="1800" kern="1200" dirty="0">
              <a:solidFill>
                <a:schemeClr val="bg1"/>
              </a:solidFill>
            </a:rPr>
          </a:br>
          <a:r>
            <a:rPr lang="en-US" sz="1600" kern="1200" dirty="0">
              <a:solidFill>
                <a:schemeClr val="bg1"/>
              </a:solidFill>
            </a:rPr>
            <a:t>18% Decrease from FY22</a:t>
          </a:r>
          <a:br>
            <a:rPr lang="en-US" sz="1600" kern="1200" dirty="0">
              <a:solidFill>
                <a:schemeClr val="bg1"/>
              </a:solidFill>
            </a:rPr>
          </a:br>
          <a:r>
            <a:rPr lang="en-US" sz="1600" kern="1200" dirty="0">
              <a:solidFill>
                <a:schemeClr val="bg1"/>
              </a:solidFill>
            </a:rPr>
            <a:t>(64 in FY22 to 53 in FY23)</a:t>
          </a:r>
          <a:endParaRPr lang="en-US" sz="1800" kern="1200" dirty="0">
            <a:solidFill>
              <a:schemeClr val="bg1"/>
            </a:solidFill>
          </a:endParaRPr>
        </a:p>
      </dsp:txBody>
      <dsp:txXfrm>
        <a:off x="399797" y="234239"/>
        <a:ext cx="3672279" cy="1147587"/>
      </dsp:txXfrm>
    </dsp:sp>
    <dsp:sp modelId="{AFB73D9D-38CE-41FD-B4CF-D6B8DD029DF5}">
      <dsp:nvSpPr>
        <dsp:cNvPr id="0" name=""/>
        <dsp:cNvSpPr/>
      </dsp:nvSpPr>
      <dsp:spPr>
        <a:xfrm>
          <a:off x="246786" y="68476"/>
          <a:ext cx="803311" cy="1204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23FA46-5128-4FE2-83BB-D8E9E8A7CAB0}">
      <dsp:nvSpPr>
        <dsp:cNvPr id="0" name=""/>
        <dsp:cNvSpPr/>
      </dsp:nvSpPr>
      <dsp:spPr>
        <a:xfrm>
          <a:off x="4424060" y="234239"/>
          <a:ext cx="3672279" cy="1147587"/>
        </a:xfrm>
        <a:prstGeom prst="rect">
          <a:avLst/>
        </a:prstGeom>
        <a:solidFill>
          <a:schemeClr val="accent5"/>
        </a:solidFill>
        <a:ln w="10795" cap="flat" cmpd="sng" algn="ctr">
          <a:solidFill>
            <a:schemeClr val="accent5">
              <a:shade val="15000"/>
            </a:schemeClr>
          </a:solidFill>
          <a:prstDash val="solid"/>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7299"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19 Veterans</a:t>
          </a:r>
          <a:br>
            <a:rPr lang="en-US" sz="1600" kern="1200" dirty="0">
              <a:solidFill>
                <a:schemeClr val="bg1"/>
              </a:solidFill>
            </a:rPr>
          </a:br>
          <a:r>
            <a:rPr lang="en-US" sz="1600" kern="1200" dirty="0">
              <a:solidFill>
                <a:schemeClr val="bg1"/>
              </a:solidFill>
            </a:rPr>
            <a:t>35% increase from FY22</a:t>
          </a:r>
          <a:br>
            <a:rPr lang="en-US" sz="1600" kern="1200" dirty="0">
              <a:solidFill>
                <a:schemeClr val="bg1"/>
              </a:solidFill>
            </a:rPr>
          </a:br>
          <a:r>
            <a:rPr lang="en-US" sz="1600" kern="1200" dirty="0">
              <a:solidFill>
                <a:schemeClr val="bg1"/>
              </a:solidFill>
            </a:rPr>
            <a:t>(14 in FY22 to 19 in FY23)</a:t>
          </a:r>
          <a:endParaRPr lang="en-US" sz="1800" kern="1200" dirty="0">
            <a:solidFill>
              <a:schemeClr val="bg1"/>
            </a:solidFill>
          </a:endParaRPr>
        </a:p>
      </dsp:txBody>
      <dsp:txXfrm>
        <a:off x="4424060" y="234239"/>
        <a:ext cx="3672279" cy="1147587"/>
      </dsp:txXfrm>
    </dsp:sp>
    <dsp:sp modelId="{DA458AEF-168C-47A5-ACB0-8FB0F31CF726}">
      <dsp:nvSpPr>
        <dsp:cNvPr id="0" name=""/>
        <dsp:cNvSpPr/>
      </dsp:nvSpPr>
      <dsp:spPr>
        <a:xfrm>
          <a:off x="4271049" y="68476"/>
          <a:ext cx="803311" cy="1204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00" r="-17000"/>
          </a:stretch>
        </a:blip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C0AF5-8EB7-4504-939A-5A152822F5BE}">
      <dsp:nvSpPr>
        <dsp:cNvPr id="0" name=""/>
        <dsp:cNvSpPr/>
      </dsp:nvSpPr>
      <dsp:spPr>
        <a:xfrm>
          <a:off x="399797" y="1678924"/>
          <a:ext cx="3672279" cy="1147587"/>
        </a:xfrm>
        <a:prstGeom prst="rect">
          <a:avLst/>
        </a:prstGeom>
        <a:solidFill>
          <a:schemeClr val="accent5"/>
        </a:solidFill>
        <a:ln w="10795" cap="flat" cmpd="sng" algn="ctr">
          <a:solidFill>
            <a:schemeClr val="accent5">
              <a:shade val="15000"/>
            </a:schemeClr>
          </a:solidFill>
          <a:prstDash val="solid"/>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7299"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257 Families</a:t>
          </a:r>
          <a:br>
            <a:rPr lang="en-US" sz="1800" kern="1200" dirty="0">
              <a:solidFill>
                <a:schemeClr val="bg1"/>
              </a:solidFill>
            </a:rPr>
          </a:br>
          <a:r>
            <a:rPr lang="en-US" sz="1600" kern="1200" dirty="0">
              <a:solidFill>
                <a:schemeClr val="bg1"/>
              </a:solidFill>
            </a:rPr>
            <a:t>75% increase from FY22</a:t>
          </a:r>
          <a:br>
            <a:rPr lang="en-US" sz="1600" kern="1200" dirty="0">
              <a:solidFill>
                <a:schemeClr val="bg1"/>
              </a:solidFill>
            </a:rPr>
          </a:br>
          <a:r>
            <a:rPr lang="en-US" sz="1600" kern="1200" dirty="0">
              <a:solidFill>
                <a:schemeClr val="bg1"/>
              </a:solidFill>
            </a:rPr>
            <a:t>(148 in FY22 to in 257 FY23)</a:t>
          </a:r>
          <a:endParaRPr lang="en-US" sz="1800" kern="1200" dirty="0">
            <a:solidFill>
              <a:schemeClr val="bg1"/>
            </a:solidFill>
          </a:endParaRPr>
        </a:p>
      </dsp:txBody>
      <dsp:txXfrm>
        <a:off x="399797" y="1678924"/>
        <a:ext cx="3672279" cy="1147587"/>
      </dsp:txXfrm>
    </dsp:sp>
    <dsp:sp modelId="{4288BEDE-81F8-4AF6-B4B8-C1D0D4E3E5E9}">
      <dsp:nvSpPr>
        <dsp:cNvPr id="0" name=""/>
        <dsp:cNvSpPr/>
      </dsp:nvSpPr>
      <dsp:spPr>
        <a:xfrm>
          <a:off x="246786" y="1513161"/>
          <a:ext cx="803311" cy="12049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4D508-D753-49EF-8BA0-F2FEE81CD32B}">
      <dsp:nvSpPr>
        <dsp:cNvPr id="0" name=""/>
        <dsp:cNvSpPr/>
      </dsp:nvSpPr>
      <dsp:spPr>
        <a:xfrm>
          <a:off x="4424060" y="1678924"/>
          <a:ext cx="3672279" cy="1147587"/>
        </a:xfrm>
        <a:prstGeom prst="rect">
          <a:avLst/>
        </a:prstGeom>
        <a:solidFill>
          <a:schemeClr val="accent5"/>
        </a:solidFill>
        <a:ln w="10795" cap="flat" cmpd="sng" algn="ctr">
          <a:solidFill>
            <a:schemeClr val="accent5">
              <a:shade val="15000"/>
            </a:schemeClr>
          </a:solidFill>
          <a:prstDash val="solid"/>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7299"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35 Parenting Youth</a:t>
          </a:r>
          <a:br>
            <a:rPr lang="en-US" sz="2000" kern="1200" dirty="0">
              <a:solidFill>
                <a:schemeClr val="bg1"/>
              </a:solidFill>
            </a:rPr>
          </a:br>
          <a:r>
            <a:rPr lang="en-US" sz="1600" kern="1200" dirty="0">
              <a:solidFill>
                <a:schemeClr val="bg1"/>
              </a:solidFill>
            </a:rPr>
            <a:t>40% increase from FY22</a:t>
          </a:r>
          <a:br>
            <a:rPr lang="en-US" sz="1600" kern="1200" dirty="0">
              <a:solidFill>
                <a:schemeClr val="bg1"/>
              </a:solidFill>
            </a:rPr>
          </a:br>
          <a:r>
            <a:rPr lang="en-US" sz="1600" kern="1200" dirty="0">
              <a:solidFill>
                <a:schemeClr val="bg1"/>
              </a:solidFill>
            </a:rPr>
            <a:t>(25 in FY22 to in 35 FY23)</a:t>
          </a:r>
          <a:endParaRPr lang="en-US" sz="2000" kern="1200" dirty="0">
            <a:solidFill>
              <a:schemeClr val="bg1"/>
            </a:solidFill>
          </a:endParaRPr>
        </a:p>
      </dsp:txBody>
      <dsp:txXfrm>
        <a:off x="4424060" y="1678924"/>
        <a:ext cx="3672279" cy="1147587"/>
      </dsp:txXfrm>
    </dsp:sp>
    <dsp:sp modelId="{45EEF3DC-BB51-427A-9F3E-976A444F4F90}">
      <dsp:nvSpPr>
        <dsp:cNvPr id="0" name=""/>
        <dsp:cNvSpPr/>
      </dsp:nvSpPr>
      <dsp:spPr>
        <a:xfrm>
          <a:off x="4271049" y="1513161"/>
          <a:ext cx="803311" cy="12049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00" r="-17000"/>
          </a:stretch>
        </a:blip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3AF33-6221-4EBA-B0EC-18D6913CC6E8}">
      <dsp:nvSpPr>
        <dsp:cNvPr id="0" name=""/>
        <dsp:cNvSpPr/>
      </dsp:nvSpPr>
      <dsp:spPr>
        <a:xfrm>
          <a:off x="2411929" y="3123608"/>
          <a:ext cx="3672279" cy="1147587"/>
        </a:xfrm>
        <a:prstGeom prst="rect">
          <a:avLst/>
        </a:prstGeom>
        <a:solidFill>
          <a:schemeClr val="accent5"/>
        </a:solidFill>
        <a:ln w="10795" cap="flat" cmpd="sng" algn="ctr">
          <a:solidFill>
            <a:schemeClr val="accent5">
              <a:shade val="15000"/>
            </a:schemeClr>
          </a:solidFill>
          <a:prstDash val="solid"/>
        </a:ln>
        <a:effectLst/>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7299"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65 Youth </a:t>
          </a:r>
          <a:r>
            <a:rPr lang="en-US" sz="1800" kern="1200" dirty="0" err="1">
              <a:solidFill>
                <a:schemeClr val="bg1"/>
              </a:solidFill>
            </a:rPr>
            <a:t>HoHs</a:t>
          </a:r>
          <a:br>
            <a:rPr lang="en-US" sz="2000" kern="1200" dirty="0">
              <a:solidFill>
                <a:schemeClr val="bg1"/>
              </a:solidFill>
            </a:rPr>
          </a:br>
          <a:r>
            <a:rPr lang="en-US" sz="1600" kern="1200" dirty="0">
              <a:solidFill>
                <a:schemeClr val="bg1"/>
              </a:solidFill>
            </a:rPr>
            <a:t>18% increase from FY22</a:t>
          </a:r>
          <a:br>
            <a:rPr lang="en-US" sz="1600" kern="1200" dirty="0">
              <a:solidFill>
                <a:schemeClr val="bg1"/>
              </a:solidFill>
            </a:rPr>
          </a:br>
          <a:r>
            <a:rPr lang="en-US" sz="1600" kern="1200" dirty="0">
              <a:solidFill>
                <a:schemeClr val="bg1"/>
              </a:solidFill>
            </a:rPr>
            <a:t>(56 in FY22 to in 65 FY23)</a:t>
          </a:r>
          <a:endParaRPr lang="en-US" sz="2000" kern="1200" dirty="0">
            <a:solidFill>
              <a:schemeClr val="bg1"/>
            </a:solidFill>
          </a:endParaRPr>
        </a:p>
      </dsp:txBody>
      <dsp:txXfrm>
        <a:off x="2411929" y="3123608"/>
        <a:ext cx="3672279" cy="1147587"/>
      </dsp:txXfrm>
    </dsp:sp>
    <dsp:sp modelId="{73945C8E-6580-40B7-909E-13B997782C26}">
      <dsp:nvSpPr>
        <dsp:cNvPr id="0" name=""/>
        <dsp:cNvSpPr/>
      </dsp:nvSpPr>
      <dsp:spPr>
        <a:xfrm>
          <a:off x="2258917" y="2957846"/>
          <a:ext cx="803311" cy="12049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00" r="-17000"/>
          </a:stretch>
        </a:blip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D76C4-6FFA-4501-A15F-F0F1308F1D77}">
      <dsp:nvSpPr>
        <dsp:cNvPr id="0" name=""/>
        <dsp:cNvSpPr/>
      </dsp:nvSpPr>
      <dsp:spPr>
        <a:xfrm rot="5400000">
          <a:off x="-229549" y="232352"/>
          <a:ext cx="1530332" cy="1071233"/>
        </a:xfrm>
        <a:prstGeom prst="chevron">
          <a:avLst/>
        </a:prstGeom>
        <a:solidFill>
          <a:schemeClr val="accent4"/>
        </a:solidFill>
        <a:ln w="1079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VACANCY</a:t>
          </a:r>
        </a:p>
      </dsp:txBody>
      <dsp:txXfrm rot="-5400000">
        <a:off x="1" y="538420"/>
        <a:ext cx="1071233" cy="459099"/>
      </dsp:txXfrm>
    </dsp:sp>
    <dsp:sp modelId="{06C6CDBA-64C9-4392-920F-AFAC4C3ADC81}">
      <dsp:nvSpPr>
        <dsp:cNvPr id="0" name=""/>
        <dsp:cNvSpPr/>
      </dsp:nvSpPr>
      <dsp:spPr>
        <a:xfrm rot="5400000">
          <a:off x="3900716" y="-2826681"/>
          <a:ext cx="994716" cy="6653683"/>
        </a:xfrm>
        <a:prstGeom prst="round2SameRect">
          <a:avLst/>
        </a:prstGeom>
        <a:solidFill>
          <a:schemeClr val="lt1">
            <a:alpha val="90000"/>
            <a:hueOff val="0"/>
            <a:satOff val="0"/>
            <a:lumOff val="0"/>
            <a:alphaOff val="0"/>
          </a:schemeClr>
        </a:solidFill>
        <a:ln w="1079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Programs have or anticipate program vacancy </a:t>
          </a:r>
        </a:p>
        <a:p>
          <a:pPr marL="171450" lvl="1" indent="-171450" algn="l" defTabSz="844550">
            <a:lnSpc>
              <a:spcPct val="90000"/>
            </a:lnSpc>
            <a:spcBef>
              <a:spcPct val="0"/>
            </a:spcBef>
            <a:spcAft>
              <a:spcPct val="15000"/>
            </a:spcAft>
            <a:buChar char="•"/>
          </a:pPr>
          <a:r>
            <a:rPr lang="en-US" sz="1900" kern="1200" dirty="0"/>
            <a:t>Notify BNL Coordinator</a:t>
          </a:r>
        </a:p>
      </dsp:txBody>
      <dsp:txXfrm rot="-5400000">
        <a:off x="1071233" y="51360"/>
        <a:ext cx="6605125" cy="897600"/>
      </dsp:txXfrm>
    </dsp:sp>
    <dsp:sp modelId="{A1827FB5-6904-4538-8360-C808CD8DAEA2}">
      <dsp:nvSpPr>
        <dsp:cNvPr id="0" name=""/>
        <dsp:cNvSpPr/>
      </dsp:nvSpPr>
      <dsp:spPr>
        <a:xfrm rot="5400000">
          <a:off x="-229549" y="1567820"/>
          <a:ext cx="1530332" cy="1071233"/>
        </a:xfrm>
        <a:prstGeom prst="chevron">
          <a:avLst/>
        </a:prstGeom>
        <a:solidFill>
          <a:srgbClr val="7030A0"/>
        </a:solidFill>
        <a:ln w="1079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REFERRAL</a:t>
          </a:r>
        </a:p>
      </dsp:txBody>
      <dsp:txXfrm rot="-5400000">
        <a:off x="1" y="1873888"/>
        <a:ext cx="1071233" cy="459099"/>
      </dsp:txXfrm>
    </dsp:sp>
    <dsp:sp modelId="{2570F227-DDB4-4CA6-9EB6-AF270313CB01}">
      <dsp:nvSpPr>
        <dsp:cNvPr id="0" name=""/>
        <dsp:cNvSpPr/>
      </dsp:nvSpPr>
      <dsp:spPr>
        <a:xfrm rot="5400000">
          <a:off x="3900716" y="-1491212"/>
          <a:ext cx="994716" cy="6653683"/>
        </a:xfrm>
        <a:prstGeom prst="round2SameRect">
          <a:avLst/>
        </a:prstGeom>
        <a:solidFill>
          <a:schemeClr val="lt1">
            <a:alpha val="90000"/>
            <a:hueOff val="0"/>
            <a:satOff val="0"/>
            <a:lumOff val="0"/>
            <a:alphaOff val="0"/>
          </a:schemeClr>
        </a:solidFill>
        <a:ln w="10795"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Referrals from BNL in Lake County</a:t>
          </a:r>
        </a:p>
        <a:p>
          <a:pPr marL="171450" lvl="1" indent="-171450" algn="l" defTabSz="844550">
            <a:lnSpc>
              <a:spcPct val="90000"/>
            </a:lnSpc>
            <a:spcBef>
              <a:spcPct val="0"/>
            </a:spcBef>
            <a:spcAft>
              <a:spcPct val="15000"/>
            </a:spcAft>
            <a:buChar char="•"/>
          </a:pPr>
          <a:r>
            <a:rPr lang="en-US" sz="1900" kern="1200" dirty="0"/>
            <a:t>Prioritized by vulnerability</a:t>
          </a:r>
        </a:p>
      </dsp:txBody>
      <dsp:txXfrm rot="-5400000">
        <a:off x="1071233" y="1386829"/>
        <a:ext cx="6605125" cy="897600"/>
      </dsp:txXfrm>
    </dsp:sp>
    <dsp:sp modelId="{0CA9553B-1810-4434-8021-91346B81EEA7}">
      <dsp:nvSpPr>
        <dsp:cNvPr id="0" name=""/>
        <dsp:cNvSpPr/>
      </dsp:nvSpPr>
      <dsp:spPr>
        <a:xfrm rot="5400000">
          <a:off x="-229549" y="2903289"/>
          <a:ext cx="1530332" cy="1071233"/>
        </a:xfrm>
        <a:prstGeom prst="chevron">
          <a:avLst/>
        </a:prstGeom>
        <a:solidFill>
          <a:schemeClr val="accent5">
            <a:hueOff val="11178319"/>
            <a:satOff val="-9634"/>
            <a:lumOff val="12746"/>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a:t>
          </a:r>
        </a:p>
      </dsp:txBody>
      <dsp:txXfrm rot="-5400000">
        <a:off x="1" y="3209357"/>
        <a:ext cx="1071233" cy="459099"/>
      </dsp:txXfrm>
    </dsp:sp>
    <dsp:sp modelId="{4F507F09-638B-4505-A096-F4FEC2BC21C8}">
      <dsp:nvSpPr>
        <dsp:cNvPr id="0" name=""/>
        <dsp:cNvSpPr/>
      </dsp:nvSpPr>
      <dsp:spPr>
        <a:xfrm rot="5400000">
          <a:off x="3900716" y="-155743"/>
          <a:ext cx="994716" cy="6653683"/>
        </a:xfrm>
        <a:prstGeom prst="round2SameRect">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Housing Placement Work Group provides immediate oversight</a:t>
          </a:r>
        </a:p>
        <a:p>
          <a:pPr marL="171450" lvl="1" indent="-171450" algn="l" defTabSz="844550">
            <a:lnSpc>
              <a:spcPct val="90000"/>
            </a:lnSpc>
            <a:spcBef>
              <a:spcPct val="0"/>
            </a:spcBef>
            <a:spcAft>
              <a:spcPct val="15000"/>
            </a:spcAft>
            <a:buChar char="•"/>
          </a:pPr>
          <a:r>
            <a:rPr lang="en-US" sz="1900" kern="1200" dirty="0"/>
            <a:t>Coordinated Entry Committee provides system monitoring and policy oversight</a:t>
          </a:r>
        </a:p>
      </dsp:txBody>
      <dsp:txXfrm rot="-5400000">
        <a:off x="1071233" y="2722298"/>
        <a:ext cx="6605125" cy="89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18565-930D-461D-97CB-839E4FAE7A6E}">
      <dsp:nvSpPr>
        <dsp:cNvPr id="0" name=""/>
        <dsp:cNvSpPr/>
      </dsp:nvSpPr>
      <dsp:spPr>
        <a:xfrm>
          <a:off x="2068856" y="1218605"/>
          <a:ext cx="2824830" cy="2824830"/>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a:t>Steering Council</a:t>
          </a:r>
        </a:p>
        <a:p>
          <a:pPr marL="0" lvl="0" indent="0" algn="ctr" defTabSz="1422400">
            <a:lnSpc>
              <a:spcPct val="90000"/>
            </a:lnSpc>
            <a:spcBef>
              <a:spcPct val="0"/>
            </a:spcBef>
            <a:spcAft>
              <a:spcPct val="35000"/>
            </a:spcAft>
            <a:buNone/>
          </a:pPr>
          <a:endParaRPr lang="en-US" sz="3200" kern="1200"/>
        </a:p>
        <a:p>
          <a:pPr marL="0" lvl="0" indent="0" algn="ctr" defTabSz="1422400">
            <a:lnSpc>
              <a:spcPct val="90000"/>
            </a:lnSpc>
            <a:spcBef>
              <a:spcPct val="0"/>
            </a:spcBef>
            <a:spcAft>
              <a:spcPct val="35000"/>
            </a:spcAft>
            <a:buNone/>
          </a:pPr>
          <a:endParaRPr lang="en-US" sz="3200" kern="1200"/>
        </a:p>
      </dsp:txBody>
      <dsp:txXfrm>
        <a:off x="2482543" y="1632292"/>
        <a:ext cx="1997456" cy="1997456"/>
      </dsp:txXfrm>
    </dsp:sp>
    <dsp:sp modelId="{F7D7085A-43E5-4C02-8639-BF28CE1147BF}">
      <dsp:nvSpPr>
        <dsp:cNvPr id="0" name=""/>
        <dsp:cNvSpPr/>
      </dsp:nvSpPr>
      <dsp:spPr>
        <a:xfrm>
          <a:off x="2775064" y="87152"/>
          <a:ext cx="1412415" cy="1412415"/>
        </a:xfrm>
        <a:prstGeom prst="ellipse">
          <a:avLst/>
        </a:prstGeom>
        <a:solidFill>
          <a:schemeClr val="accent3">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Strategic Planning &amp; System Performance Committee</a:t>
          </a:r>
        </a:p>
      </dsp:txBody>
      <dsp:txXfrm>
        <a:off x="2981907" y="293995"/>
        <a:ext cx="998729" cy="998729"/>
      </dsp:txXfrm>
    </dsp:sp>
    <dsp:sp modelId="{8FFCB5F3-DE62-4B39-82EC-B8BBB70EB53D}">
      <dsp:nvSpPr>
        <dsp:cNvPr id="0" name=""/>
        <dsp:cNvSpPr/>
      </dsp:nvSpPr>
      <dsp:spPr>
        <a:xfrm>
          <a:off x="4522783" y="1356945"/>
          <a:ext cx="1412415" cy="1412415"/>
        </a:xfrm>
        <a:prstGeom prst="ellipse">
          <a:avLst/>
        </a:prstGeom>
        <a:solidFill>
          <a:schemeClr val="accent4">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Homeless Management Information System (HMIS) Committee</a:t>
          </a:r>
        </a:p>
      </dsp:txBody>
      <dsp:txXfrm>
        <a:off x="4729626" y="1563788"/>
        <a:ext cx="998729" cy="998729"/>
      </dsp:txXfrm>
    </dsp:sp>
    <dsp:sp modelId="{579A8CAC-6E94-471C-8F85-87A62587F9F8}">
      <dsp:nvSpPr>
        <dsp:cNvPr id="0" name=""/>
        <dsp:cNvSpPr/>
      </dsp:nvSpPr>
      <dsp:spPr>
        <a:xfrm>
          <a:off x="3855214" y="3411512"/>
          <a:ext cx="1412415" cy="1412415"/>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ts val="0"/>
            </a:spcAft>
            <a:buNone/>
          </a:pPr>
          <a:endParaRPr lang="en-US" sz="1200" kern="1200"/>
        </a:p>
        <a:p>
          <a:pPr marL="0" lvl="0" indent="0" algn="ctr" defTabSz="533400">
            <a:lnSpc>
              <a:spcPct val="90000"/>
            </a:lnSpc>
            <a:spcBef>
              <a:spcPct val="0"/>
            </a:spcBef>
            <a:spcAft>
              <a:spcPts val="0"/>
            </a:spcAft>
            <a:buNone/>
          </a:pPr>
          <a:r>
            <a:rPr lang="en-US" sz="1200" kern="1200"/>
            <a:t>Project Performance and Monitoring Committee</a:t>
          </a:r>
        </a:p>
      </dsp:txBody>
      <dsp:txXfrm>
        <a:off x="4062057" y="3618355"/>
        <a:ext cx="998729" cy="998729"/>
      </dsp:txXfrm>
    </dsp:sp>
    <dsp:sp modelId="{FD543BBF-5439-467B-993D-8868AFEA51A9}">
      <dsp:nvSpPr>
        <dsp:cNvPr id="0" name=""/>
        <dsp:cNvSpPr/>
      </dsp:nvSpPr>
      <dsp:spPr>
        <a:xfrm>
          <a:off x="1694914" y="3411512"/>
          <a:ext cx="1412415" cy="1412415"/>
        </a:xfrm>
        <a:prstGeom prst="ellipse">
          <a:avLst/>
        </a:prstGeom>
        <a:solidFill>
          <a:schemeClr val="accent6">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System Coordination and Entry Committee</a:t>
          </a:r>
        </a:p>
      </dsp:txBody>
      <dsp:txXfrm>
        <a:off x="1901757" y="3618355"/>
        <a:ext cx="998729" cy="998729"/>
      </dsp:txXfrm>
    </dsp:sp>
    <dsp:sp modelId="{5CCD3871-9EB0-42F9-A4B2-C528EEA1DC41}">
      <dsp:nvSpPr>
        <dsp:cNvPr id="0" name=""/>
        <dsp:cNvSpPr/>
      </dsp:nvSpPr>
      <dsp:spPr>
        <a:xfrm>
          <a:off x="1027345" y="1356945"/>
          <a:ext cx="1412415" cy="1412415"/>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Community Engagement, Advocacy and Membership Committee</a:t>
          </a:r>
        </a:p>
      </dsp:txBody>
      <dsp:txXfrm>
        <a:off x="1234188" y="1563788"/>
        <a:ext cx="998729" cy="99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4FA4-9A46-4502-A377-20268EBBB160}">
      <dsp:nvSpPr>
        <dsp:cNvPr id="0" name=""/>
        <dsp:cNvSpPr/>
      </dsp:nvSpPr>
      <dsp:spPr>
        <a:xfrm>
          <a:off x="0" y="27261"/>
          <a:ext cx="7728267" cy="11934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Entry Points are required to participate in Coordinated Entry Committee</a:t>
          </a:r>
        </a:p>
      </dsp:txBody>
      <dsp:txXfrm>
        <a:off x="58257" y="85518"/>
        <a:ext cx="7611753" cy="1076886"/>
      </dsp:txXfrm>
    </dsp:sp>
    <dsp:sp modelId="{6B1FB7FB-413F-446C-8D49-676EE6259928}">
      <dsp:nvSpPr>
        <dsp:cNvPr id="0" name=""/>
        <dsp:cNvSpPr/>
      </dsp:nvSpPr>
      <dsp:spPr>
        <a:xfrm>
          <a:off x="0" y="1307061"/>
          <a:ext cx="7728267" cy="11934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Housing Providers are required to participate in Housing Placement Work Group Meetings</a:t>
          </a:r>
        </a:p>
      </dsp:txBody>
      <dsp:txXfrm>
        <a:off x="58257" y="1365318"/>
        <a:ext cx="7611753" cy="1076886"/>
      </dsp:txXfrm>
    </dsp:sp>
    <dsp:sp modelId="{6437B883-2633-4034-BC9E-FBDB44BF956F}">
      <dsp:nvSpPr>
        <dsp:cNvPr id="0" name=""/>
        <dsp:cNvSpPr/>
      </dsp:nvSpPr>
      <dsp:spPr>
        <a:xfrm>
          <a:off x="0" y="2586861"/>
          <a:ext cx="7728267" cy="11934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One vote per person &amp; agencies get one vote</a:t>
          </a:r>
        </a:p>
      </dsp:txBody>
      <dsp:txXfrm>
        <a:off x="58257" y="2645118"/>
        <a:ext cx="7611753" cy="1076886"/>
      </dsp:txXfrm>
    </dsp:sp>
    <dsp:sp modelId="{155E9EDD-7585-4B8D-9102-AC9EDFF3AF2C}">
      <dsp:nvSpPr>
        <dsp:cNvPr id="0" name=""/>
        <dsp:cNvSpPr/>
      </dsp:nvSpPr>
      <dsp:spPr>
        <a:xfrm>
          <a:off x="0" y="3866662"/>
          <a:ext cx="7728267" cy="11934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Must follow the Code of Conduct and Conflict in Interest Policy</a:t>
          </a:r>
        </a:p>
      </dsp:txBody>
      <dsp:txXfrm>
        <a:off x="58257" y="3924919"/>
        <a:ext cx="7611753"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B2ADC-CD0B-485F-B3B8-DFE5DFE91F9B}"/>
              </a:ext>
            </a:extLst>
          </p:cNvPr>
          <p:cNvSpPr>
            <a:spLocks noGrp="1"/>
          </p:cNvSpPr>
          <p:nvPr>
            <p:ph type="hdr" sz="quarter"/>
          </p:nvPr>
        </p:nvSpPr>
        <p:spPr>
          <a:xfrm>
            <a:off x="1" y="0"/>
            <a:ext cx="3012226" cy="462752"/>
          </a:xfrm>
          <a:prstGeom prst="rect">
            <a:avLst/>
          </a:prstGeom>
        </p:spPr>
        <p:txBody>
          <a:bodyPr vert="horz" lIns="90974" tIns="45487" rIns="90974" bIns="45487" rtlCol="0"/>
          <a:lstStyle>
            <a:lvl1pPr algn="l">
              <a:defRPr sz="1200"/>
            </a:lvl1pPr>
          </a:lstStyle>
          <a:p>
            <a:endParaRPr lang="en-US"/>
          </a:p>
        </p:txBody>
      </p:sp>
      <p:sp>
        <p:nvSpPr>
          <p:cNvPr id="3" name="Date Placeholder 2">
            <a:extLst>
              <a:ext uri="{FF2B5EF4-FFF2-40B4-BE49-F238E27FC236}">
                <a16:creationId xmlns:a16="http://schemas.microsoft.com/office/drawing/2014/main" id="{2C2625EC-CF95-4F68-8955-DF317C7C267A}"/>
              </a:ext>
            </a:extLst>
          </p:cNvPr>
          <p:cNvSpPr>
            <a:spLocks noGrp="1"/>
          </p:cNvSpPr>
          <p:nvPr>
            <p:ph type="dt" sz="quarter" idx="1"/>
          </p:nvPr>
        </p:nvSpPr>
        <p:spPr>
          <a:xfrm>
            <a:off x="3936270" y="0"/>
            <a:ext cx="3012226" cy="462752"/>
          </a:xfrm>
          <a:prstGeom prst="rect">
            <a:avLst/>
          </a:prstGeom>
        </p:spPr>
        <p:txBody>
          <a:bodyPr vert="horz" lIns="90974" tIns="45487" rIns="90974" bIns="45487" rtlCol="0"/>
          <a:lstStyle>
            <a:lvl1pPr algn="r">
              <a:defRPr sz="1200"/>
            </a:lvl1pPr>
          </a:lstStyle>
          <a:p>
            <a:fld id="{BC21D248-BEDC-4C77-90BD-B2686EEECBC2}" type="datetimeFigureOut">
              <a:rPr lang="en-US" smtClean="0"/>
              <a:t>4/3/2024</a:t>
            </a:fld>
            <a:endParaRPr lang="en-US"/>
          </a:p>
        </p:txBody>
      </p:sp>
      <p:sp>
        <p:nvSpPr>
          <p:cNvPr id="4" name="Footer Placeholder 3">
            <a:extLst>
              <a:ext uri="{FF2B5EF4-FFF2-40B4-BE49-F238E27FC236}">
                <a16:creationId xmlns:a16="http://schemas.microsoft.com/office/drawing/2014/main" id="{A89C17EF-E98B-4FEA-94EA-EF21AF4FBFB4}"/>
              </a:ext>
            </a:extLst>
          </p:cNvPr>
          <p:cNvSpPr>
            <a:spLocks noGrp="1"/>
          </p:cNvSpPr>
          <p:nvPr>
            <p:ph type="ftr" sz="quarter" idx="2"/>
          </p:nvPr>
        </p:nvSpPr>
        <p:spPr>
          <a:xfrm>
            <a:off x="1" y="8773325"/>
            <a:ext cx="3012226" cy="462751"/>
          </a:xfrm>
          <a:prstGeom prst="rect">
            <a:avLst/>
          </a:prstGeom>
        </p:spPr>
        <p:txBody>
          <a:bodyPr vert="horz" lIns="90974" tIns="45487" rIns="90974" bIns="454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D3FB39-4F54-4FA9-B6DC-9F1410949654}"/>
              </a:ext>
            </a:extLst>
          </p:cNvPr>
          <p:cNvSpPr>
            <a:spLocks noGrp="1"/>
          </p:cNvSpPr>
          <p:nvPr>
            <p:ph type="sldNum" sz="quarter" idx="3"/>
          </p:nvPr>
        </p:nvSpPr>
        <p:spPr>
          <a:xfrm>
            <a:off x="3936270" y="8773325"/>
            <a:ext cx="3012226" cy="462751"/>
          </a:xfrm>
          <a:prstGeom prst="rect">
            <a:avLst/>
          </a:prstGeom>
        </p:spPr>
        <p:txBody>
          <a:bodyPr vert="horz" lIns="90974" tIns="45487" rIns="90974" bIns="45487" rtlCol="0" anchor="b"/>
          <a:lstStyle>
            <a:lvl1pPr algn="r">
              <a:defRPr sz="1200"/>
            </a:lvl1pPr>
          </a:lstStyle>
          <a:p>
            <a:fld id="{3927A6AC-89E9-432F-B095-183FB30E2B73}" type="slidenum">
              <a:rPr lang="en-US" smtClean="0"/>
              <a:t>‹#›</a:t>
            </a:fld>
            <a:endParaRPr lang="en-US"/>
          </a:p>
        </p:txBody>
      </p:sp>
    </p:spTree>
    <p:extLst>
      <p:ext uri="{BB962C8B-B14F-4D97-AF65-F5344CB8AC3E}">
        <p14:creationId xmlns:p14="http://schemas.microsoft.com/office/powerpoint/2010/main" val="842794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1"/>
            <a:ext cx="3011699" cy="463407"/>
          </a:xfrm>
          <a:prstGeom prst="rect">
            <a:avLst/>
          </a:prstGeom>
        </p:spPr>
        <p:txBody>
          <a:bodyPr vert="horz" lIns="92484" tIns="46242" rIns="92484" bIns="46242" rtlCol="0"/>
          <a:lstStyle>
            <a:lvl1pPr algn="r">
              <a:defRPr sz="1200"/>
            </a:lvl1pPr>
          </a:lstStyle>
          <a:p>
            <a:fld id="{E1AD1BB8-4B5D-4C80-BE84-1A7FE4420CA0}" type="datetimeFigureOut">
              <a:rPr lang="en-US" smtClean="0"/>
              <a:t>4/3/2024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4" tIns="46242" rIns="92484" bIns="462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4" tIns="46242" rIns="92484" bIns="46242" rtlCol="0" anchor="b"/>
          <a:lstStyle>
            <a:lvl1pPr algn="r">
              <a:defRPr sz="1200"/>
            </a:lvl1pPr>
          </a:lstStyle>
          <a:p>
            <a:fld id="{B1231D09-F3EB-4358-AA9A-CAB622BF309E}" type="slidenum">
              <a:rPr lang="en-US" smtClean="0"/>
              <a:t>‹#›</a:t>
            </a:fld>
            <a:endParaRPr lang="en-US"/>
          </a:p>
        </p:txBody>
      </p:sp>
    </p:spTree>
    <p:extLst>
      <p:ext uri="{BB962C8B-B14F-4D97-AF65-F5344CB8AC3E}">
        <p14:creationId xmlns:p14="http://schemas.microsoft.com/office/powerpoint/2010/main" val="28860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on the recording! LCCH Logo here. </a:t>
            </a:r>
          </a:p>
        </p:txBody>
      </p:sp>
      <p:sp>
        <p:nvSpPr>
          <p:cNvPr id="4" name="Slide Number Placeholder 3"/>
          <p:cNvSpPr>
            <a:spLocks noGrp="1"/>
          </p:cNvSpPr>
          <p:nvPr>
            <p:ph type="sldNum" sz="quarter" idx="5"/>
          </p:nvPr>
        </p:nvSpPr>
        <p:spPr/>
        <p:txBody>
          <a:bodyPr/>
          <a:lstStyle/>
          <a:p>
            <a:fld id="{B1231D09-F3EB-4358-AA9A-CAB622BF309E}" type="slidenum">
              <a:rPr lang="en-US" smtClean="0"/>
              <a:t>1</a:t>
            </a:fld>
            <a:endParaRPr lang="en-US"/>
          </a:p>
        </p:txBody>
      </p:sp>
    </p:spTree>
    <p:extLst>
      <p:ext uri="{BB962C8B-B14F-4D97-AF65-F5344CB8AC3E}">
        <p14:creationId xmlns:p14="http://schemas.microsoft.com/office/powerpoint/2010/main" val="255129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Members must act professionally with integrity, honesty, truthfulness and adherence to the absolute obligation to safeguard the public trust, and demonstrate concern for the interests and well-being of individuals affected by their actions.</a:t>
            </a:r>
            <a:endParaRPr lang="en-US" dirty="0"/>
          </a:p>
        </p:txBody>
      </p:sp>
      <p:sp>
        <p:nvSpPr>
          <p:cNvPr id="4" name="Slide Number Placeholder 3"/>
          <p:cNvSpPr>
            <a:spLocks noGrp="1"/>
          </p:cNvSpPr>
          <p:nvPr>
            <p:ph type="sldNum" sz="quarter" idx="5"/>
          </p:nvPr>
        </p:nvSpPr>
        <p:spPr/>
        <p:txBody>
          <a:bodyPr/>
          <a:lstStyle/>
          <a:p>
            <a:fld id="{B1231D09-F3EB-4358-AA9A-CAB622BF309E}" type="slidenum">
              <a:rPr lang="en-US" smtClean="0"/>
              <a:t>19</a:t>
            </a:fld>
            <a:endParaRPr lang="en-US"/>
          </a:p>
        </p:txBody>
      </p:sp>
    </p:spTree>
    <p:extLst>
      <p:ext uri="{BB962C8B-B14F-4D97-AF65-F5344CB8AC3E}">
        <p14:creationId xmlns:p14="http://schemas.microsoft.com/office/powerpoint/2010/main" val="378314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1D09-F3EB-4358-AA9A-CAB622BF309E}" type="slidenum">
              <a:rPr lang="en-US" smtClean="0"/>
              <a:t>20</a:t>
            </a:fld>
            <a:endParaRPr lang="en-US"/>
          </a:p>
        </p:txBody>
      </p:sp>
    </p:spTree>
    <p:extLst>
      <p:ext uri="{BB962C8B-B14F-4D97-AF65-F5344CB8AC3E}">
        <p14:creationId xmlns:p14="http://schemas.microsoft.com/office/powerpoint/2010/main" val="376381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1D09-F3EB-4358-AA9A-CAB622BF309E}" type="slidenum">
              <a:rPr lang="en-US" smtClean="0"/>
              <a:t>23</a:t>
            </a:fld>
            <a:endParaRPr lang="en-US"/>
          </a:p>
        </p:txBody>
      </p:sp>
    </p:spTree>
    <p:extLst>
      <p:ext uri="{BB962C8B-B14F-4D97-AF65-F5344CB8AC3E}">
        <p14:creationId xmlns:p14="http://schemas.microsoft.com/office/powerpoint/2010/main" val="276874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231D09-F3EB-4358-AA9A-CAB622BF309E}" type="slidenum">
              <a:rPr lang="en-US" smtClean="0"/>
              <a:t>4</a:t>
            </a:fld>
            <a:endParaRPr lang="en-US"/>
          </a:p>
        </p:txBody>
      </p:sp>
    </p:spTree>
    <p:extLst>
      <p:ext uri="{BB962C8B-B14F-4D97-AF65-F5344CB8AC3E}">
        <p14:creationId xmlns:p14="http://schemas.microsoft.com/office/powerpoint/2010/main" val="166746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1D09-F3EB-4358-AA9A-CAB622BF309E}" type="slidenum">
              <a:rPr lang="en-US" smtClean="0"/>
              <a:t>6</a:t>
            </a:fld>
            <a:endParaRPr lang="en-US"/>
          </a:p>
        </p:txBody>
      </p:sp>
    </p:spTree>
    <p:extLst>
      <p:ext uri="{BB962C8B-B14F-4D97-AF65-F5344CB8AC3E}">
        <p14:creationId xmlns:p14="http://schemas.microsoft.com/office/powerpoint/2010/main" val="373443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LOGOS for membership organization</a:t>
            </a:r>
          </a:p>
        </p:txBody>
      </p:sp>
      <p:sp>
        <p:nvSpPr>
          <p:cNvPr id="4" name="Slide Number Placeholder 3"/>
          <p:cNvSpPr>
            <a:spLocks noGrp="1"/>
          </p:cNvSpPr>
          <p:nvPr>
            <p:ph type="sldNum" sz="quarter" idx="5"/>
          </p:nvPr>
        </p:nvSpPr>
        <p:spPr/>
        <p:txBody>
          <a:bodyPr/>
          <a:lstStyle/>
          <a:p>
            <a:fld id="{B1231D09-F3EB-4358-AA9A-CAB622BF309E}" type="slidenum">
              <a:rPr lang="en-US" smtClean="0"/>
              <a:t>9</a:t>
            </a:fld>
            <a:endParaRPr lang="en-US"/>
          </a:p>
        </p:txBody>
      </p:sp>
    </p:spTree>
    <p:extLst>
      <p:ext uri="{BB962C8B-B14F-4D97-AF65-F5344CB8AC3E}">
        <p14:creationId xmlns:p14="http://schemas.microsoft.com/office/powerpoint/2010/main" val="360324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Housing First. </a:t>
            </a:r>
          </a:p>
        </p:txBody>
      </p:sp>
      <p:sp>
        <p:nvSpPr>
          <p:cNvPr id="4" name="Slide Number Placeholder 3"/>
          <p:cNvSpPr>
            <a:spLocks noGrp="1"/>
          </p:cNvSpPr>
          <p:nvPr>
            <p:ph type="sldNum" sz="quarter" idx="5"/>
          </p:nvPr>
        </p:nvSpPr>
        <p:spPr/>
        <p:txBody>
          <a:bodyPr/>
          <a:lstStyle/>
          <a:p>
            <a:fld id="{B1231D09-F3EB-4358-AA9A-CAB622BF309E}" type="slidenum">
              <a:rPr lang="en-US" smtClean="0"/>
              <a:t>11</a:t>
            </a:fld>
            <a:endParaRPr lang="en-US"/>
          </a:p>
        </p:txBody>
      </p:sp>
    </p:spTree>
    <p:extLst>
      <p:ext uri="{BB962C8B-B14F-4D97-AF65-F5344CB8AC3E}">
        <p14:creationId xmlns:p14="http://schemas.microsoft.com/office/powerpoint/2010/main" val="1320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endParaRPr lang="en-US" dirty="0"/>
          </a:p>
        </p:txBody>
      </p:sp>
      <p:sp>
        <p:nvSpPr>
          <p:cNvPr id="4" name="Slide Number Placeholder 3"/>
          <p:cNvSpPr>
            <a:spLocks noGrp="1"/>
          </p:cNvSpPr>
          <p:nvPr>
            <p:ph type="sldNum" sz="quarter" idx="10"/>
          </p:nvPr>
        </p:nvSpPr>
        <p:spPr/>
        <p:txBody>
          <a:bodyPr/>
          <a:lstStyle/>
          <a:p>
            <a:fld id="{BCCF7B00-3F8A-4DEE-8271-8E9D3988D09B}" type="slidenum">
              <a:rPr lang="en-US" smtClean="0"/>
              <a:t>12</a:t>
            </a:fld>
            <a:endParaRPr lang="en-US"/>
          </a:p>
        </p:txBody>
      </p:sp>
    </p:spTree>
    <p:extLst>
      <p:ext uri="{BB962C8B-B14F-4D97-AF65-F5344CB8AC3E}">
        <p14:creationId xmlns:p14="http://schemas.microsoft.com/office/powerpoint/2010/main" val="381278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mj-lt"/>
              <a:buAutoNum type="arabicPeriod"/>
            </a:pPr>
            <a:endParaRPr lang="en-US" altLang="en-US" dirty="0">
              <a:latin typeface="Noteworthy Bold"/>
              <a:ea typeface="Noteworthy Bold" pitchFamily="-84" charset="0"/>
              <a:cs typeface="Noteworthy Bold" pitchFamily="-84" charset="0"/>
            </a:endParaRPr>
          </a:p>
        </p:txBody>
      </p:sp>
    </p:spTree>
    <p:extLst>
      <p:ext uri="{BB962C8B-B14F-4D97-AF65-F5344CB8AC3E}">
        <p14:creationId xmlns:p14="http://schemas.microsoft.com/office/powerpoint/2010/main" val="46095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in chat - https://www.lakecountyhomeless.org/</a:t>
            </a:r>
          </a:p>
        </p:txBody>
      </p:sp>
      <p:sp>
        <p:nvSpPr>
          <p:cNvPr id="4" name="Slide Number Placeholder 3"/>
          <p:cNvSpPr>
            <a:spLocks noGrp="1"/>
          </p:cNvSpPr>
          <p:nvPr>
            <p:ph type="sldNum" sz="quarter" idx="5"/>
          </p:nvPr>
        </p:nvSpPr>
        <p:spPr/>
        <p:txBody>
          <a:bodyPr/>
          <a:lstStyle/>
          <a:p>
            <a:fld id="{B1231D09-F3EB-4358-AA9A-CAB622BF309E}" type="slidenum">
              <a:rPr lang="en-US" smtClean="0"/>
              <a:t>15</a:t>
            </a:fld>
            <a:endParaRPr lang="en-US"/>
          </a:p>
        </p:txBody>
      </p:sp>
    </p:spTree>
    <p:extLst>
      <p:ext uri="{BB962C8B-B14F-4D97-AF65-F5344CB8AC3E}">
        <p14:creationId xmlns:p14="http://schemas.microsoft.com/office/powerpoint/2010/main" val="287349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1D09-F3EB-4358-AA9A-CAB622BF309E}" type="slidenum">
              <a:rPr lang="en-US" smtClean="0"/>
              <a:t>18</a:t>
            </a:fld>
            <a:endParaRPr lang="en-US"/>
          </a:p>
        </p:txBody>
      </p:sp>
    </p:spTree>
    <p:extLst>
      <p:ext uri="{BB962C8B-B14F-4D97-AF65-F5344CB8AC3E}">
        <p14:creationId xmlns:p14="http://schemas.microsoft.com/office/powerpoint/2010/main" val="251411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76C2D5-6E60-4C7C-9402-5412AEDB7656}"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76040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E5C470-B529-4B46-A3B6-B283E831CD16}" type="datetime1">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362266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9F6B47-C864-4383-95F0-8C9EB0364A54}" type="datetime1">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33254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184E7-4CE9-4AE4-9237-5BD111A014B8}"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155015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1553B-99C9-40BE-B4CA-1F4A12317D3F}"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76452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B46032F-018B-41D7-BF81-889ECD85D4DC}" type="datetime1">
              <a:rPr lang="en-US" smtClean="0"/>
              <a:t>4/3/2024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390917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5D339F1-41C7-4D70-A0A8-C2A5F7C3E622}" type="datetime1">
              <a:rPr lang="en-US" smtClean="0"/>
              <a:t>4/3/2024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64653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F771369-41FA-4CCE-B404-38257085AECD}" type="datetime1">
              <a:rPr lang="en-US" smtClean="0"/>
              <a:t>4/3/2024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214286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7FF317-E15F-45FD-984D-04D48A2A4753}" type="datetime1">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346028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0FAF726-D241-4652-BA4E-9D580BE34072}" type="datetime1">
              <a:rPr lang="en-US" smtClean="0"/>
              <a:t>4/3/2024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137881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38AF5FE-6AD6-4BBD-A63B-63ABF403E4EC}" type="datetime1">
              <a:rPr lang="en-US" smtClean="0"/>
              <a:t>4/3/2024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8472035-FD85-4FD8-89C3-73DAA8A20D9B}" type="slidenum">
              <a:rPr lang="en-US" smtClean="0"/>
              <a:t>‹#›</a:t>
            </a:fld>
            <a:endParaRPr lang="en-US"/>
          </a:p>
        </p:txBody>
      </p:sp>
    </p:spTree>
    <p:extLst>
      <p:ext uri="{BB962C8B-B14F-4D97-AF65-F5344CB8AC3E}">
        <p14:creationId xmlns:p14="http://schemas.microsoft.com/office/powerpoint/2010/main" val="193552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004EE57-C796-495E-A544-BC0668A61F37}" type="datetime1">
              <a:rPr lang="en-US" smtClean="0"/>
              <a:t>4/3/2024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8472035-FD85-4FD8-89C3-73DAA8A20D9B}" type="slidenum">
              <a:rPr lang="en-US" smtClean="0"/>
              <a:t>‹#›</a:t>
            </a:fld>
            <a:endParaRPr lang="en-US"/>
          </a:p>
        </p:txBody>
      </p:sp>
    </p:spTree>
    <p:extLst>
      <p:ext uri="{BB962C8B-B14F-4D97-AF65-F5344CB8AC3E}">
        <p14:creationId xmlns:p14="http://schemas.microsoft.com/office/powerpoint/2010/main" val="2298349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akecountyil-my.sharepoint.com/personal/ddulski_lakecountyil_gov/Documents/PLE/HMISAcronym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kecountyhomeless.org/calend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tatic1.squarespace.com/static/575f22facf80a129e0ad5d6c/t/61bd171f6057120f0a595181/1639782178827/Renter+Resource+Packet+Community+Resource+Final+12.21.pdf" TargetMode="External"/><Relationship Id="rId2" Type="http://schemas.openxmlformats.org/officeDocument/2006/relationships/hyperlink" Target="https://211lakecounty.org/index.php?option=com_cpx&amp;task=resource.view&amp;id=3232224&amp;search_history_id=73889754&amp;code=BT" TargetMode="External"/><Relationship Id="rId1" Type="http://schemas.openxmlformats.org/officeDocument/2006/relationships/slideLayout" Target="../slideLayouts/slideLayout2.xml"/><Relationship Id="rId5" Type="http://schemas.openxmlformats.org/officeDocument/2006/relationships/hyperlink" Target="https://www.findhelp.org/food/food-pantry--libertyville-il?postal=60048" TargetMode="External"/><Relationship Id="rId4" Type="http://schemas.openxmlformats.org/officeDocument/2006/relationships/hyperlink" Target="https://www.lakecountyil.gov/167/Job-Center-of-Lake-Count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lakecountyhomeless.org/coc-policies" TargetMode="External"/><Relationship Id="rId2" Type="http://schemas.openxmlformats.org/officeDocument/2006/relationships/hyperlink" Target="https://lakecountyil-my.sharepoint.com/personal/ddulski_lakecountyil_gov/Documents/PLE/Coalition%20By%20Laws%20Summary%20(1).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orms.office.com/Pages/ResponsePage.aspx?id=9WxT3f2S_0KnVOmGZst6ljz01ZJlet5Li04sIhhRm15UNDFEOFNQM1YyM0JCUUY3U1M4R0YyUkw2WS4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forms/d/e/1FAIpQLSegKQ5kFUlfaSYOU36xQlLnT-xWbOo5foronyJ-ulwPeHKLJw/viewform?usp=sf_li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apier.com/blog/zoom-tips/" TargetMode="External"/><Relationship Id="rId2" Type="http://schemas.openxmlformats.org/officeDocument/2006/relationships/hyperlink" Target="https://support.zoom.com/hc/en/article?id=zm_kb&amp;sysparm_article=KB0061316" TargetMode="External"/><Relationship Id="rId1" Type="http://schemas.openxmlformats.org/officeDocument/2006/relationships/slideLayout" Target="../slideLayouts/slideLayout2.xml"/><Relationship Id="rId4" Type="http://schemas.openxmlformats.org/officeDocument/2006/relationships/hyperlink" Target="https://www.lakecountyhomeless.org/contact-1"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user.gov/portal/sites/default/files/pdf/2023-AHAR-Part-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padslakecounty.org/" TargetMode="External"/><Relationship Id="rId13" Type="http://schemas.openxmlformats.org/officeDocument/2006/relationships/hyperlink" Target="https://www.kidsaboveall.org/" TargetMode="External"/><Relationship Id="rId3" Type="http://schemas.openxmlformats.org/officeDocument/2006/relationships/hyperlink" Target="https://www.waukeganil.gov/" TargetMode="External"/><Relationship Id="rId7" Type="http://schemas.openxmlformats.org/officeDocument/2006/relationships/hyperlink" Target="https://lakecountyhaven.org/" TargetMode="External"/><Relationship Id="rId12" Type="http://schemas.openxmlformats.org/officeDocument/2006/relationships/hyperlink" Target="https://www.lakecountyil.gov/148/Health-Department-Community-Health-Cent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pahousing.org/" TargetMode="External"/><Relationship Id="rId11" Type="http://schemas.openxmlformats.org/officeDocument/2006/relationships/hyperlink" Target="https://pslegal.org/" TargetMode="External"/><Relationship Id="rId5" Type="http://schemas.openxmlformats.org/officeDocument/2006/relationships/hyperlink" Target="https://healthcare.ascension.org/specialty-care/behavioral-mental-health/why-ascension/ilchi-chicago-il-housing-and-health-alliance" TargetMode="External"/><Relationship Id="rId10" Type="http://schemas.openxmlformats.org/officeDocument/2006/relationships/hyperlink" Target="https://www.catholiccharities.net/" TargetMode="External"/><Relationship Id="rId4" Type="http://schemas.openxmlformats.org/officeDocument/2006/relationships/hyperlink" Target="https://icwaukegan.org/" TargetMode="External"/><Relationship Id="rId9" Type="http://schemas.openxmlformats.org/officeDocument/2006/relationships/hyperlink" Target="https://waukegantownship.com/" TargetMode="External"/><Relationship Id="rId14" Type="http://schemas.openxmlformats.org/officeDocument/2006/relationships/hyperlink" Target="https://familyfirstcen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CF11B24-F89D-4E8A-A4EA-9515EC4F39C4}"/>
              </a:ext>
            </a:extLst>
          </p:cNvPr>
          <p:cNvSpPr>
            <a:spLocks noGrp="1"/>
          </p:cNvSpPr>
          <p:nvPr>
            <p:ph type="ctrTitle"/>
          </p:nvPr>
        </p:nvSpPr>
        <p:spPr>
          <a:xfrm>
            <a:off x="1069849" y="1298448"/>
            <a:ext cx="7056444" cy="3255264"/>
          </a:xfrm>
        </p:spPr>
        <p:txBody>
          <a:bodyPr>
            <a:normAutofit/>
          </a:bodyPr>
          <a:lstStyle/>
          <a:p>
            <a:pPr algn="r"/>
            <a:r>
              <a:rPr lang="en-US" sz="7200" dirty="0">
                <a:solidFill>
                  <a:schemeClr val="accent1"/>
                </a:solidFill>
              </a:rPr>
              <a:t>Lived Experience Member Onboarding</a:t>
            </a:r>
          </a:p>
        </p:txBody>
      </p:sp>
      <p:sp>
        <p:nvSpPr>
          <p:cNvPr id="3" name="Slide Number Placeholder 2">
            <a:extLst>
              <a:ext uri="{FF2B5EF4-FFF2-40B4-BE49-F238E27FC236}">
                <a16:creationId xmlns:a16="http://schemas.microsoft.com/office/drawing/2014/main" id="{913FBFD9-4321-D6EC-DC2F-F9F3ECBE66E8}"/>
              </a:ext>
            </a:extLst>
          </p:cNvPr>
          <p:cNvSpPr>
            <a:spLocks noGrp="1"/>
          </p:cNvSpPr>
          <p:nvPr>
            <p:ph type="sldNum" sz="quarter" idx="12"/>
          </p:nvPr>
        </p:nvSpPr>
        <p:spPr/>
        <p:txBody>
          <a:bodyPr/>
          <a:lstStyle/>
          <a:p>
            <a:fld id="{48472035-FD85-4FD8-89C3-73DAA8A20D9B}" type="slidenum">
              <a:rPr lang="en-US" sz="2800" smtClean="0"/>
              <a:t>1</a:t>
            </a:fld>
            <a:endParaRPr lang="en-US" sz="2800" dirty="0"/>
          </a:p>
        </p:txBody>
      </p:sp>
    </p:spTree>
    <p:extLst>
      <p:ext uri="{BB962C8B-B14F-4D97-AF65-F5344CB8AC3E}">
        <p14:creationId xmlns:p14="http://schemas.microsoft.com/office/powerpoint/2010/main" val="16858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F0DB-C809-444E-991B-51375E9135E6}"/>
              </a:ext>
            </a:extLst>
          </p:cNvPr>
          <p:cNvSpPr>
            <a:spLocks noGrp="1"/>
          </p:cNvSpPr>
          <p:nvPr>
            <p:ph type="title"/>
          </p:nvPr>
        </p:nvSpPr>
        <p:spPr>
          <a:xfrm>
            <a:off x="182880" y="979714"/>
            <a:ext cx="3043646" cy="4833257"/>
          </a:xfrm>
        </p:spPr>
        <p:txBody>
          <a:bodyPr anchor="ctr">
            <a:normAutofit/>
          </a:bodyPr>
          <a:lstStyle/>
          <a:p>
            <a:r>
              <a:rPr lang="en-US" sz="3600" dirty="0">
                <a:solidFill>
                  <a:schemeClr val="bg1"/>
                </a:solidFill>
              </a:rPr>
              <a:t>Coordinated Entry System</a:t>
            </a:r>
          </a:p>
        </p:txBody>
      </p:sp>
      <p:sp>
        <p:nvSpPr>
          <p:cNvPr id="7" name="TextBox 6">
            <a:extLst>
              <a:ext uri="{FF2B5EF4-FFF2-40B4-BE49-F238E27FC236}">
                <a16:creationId xmlns:a16="http://schemas.microsoft.com/office/drawing/2014/main" id="{FC801E5E-D36C-7D4E-1880-550F6999C67C}"/>
              </a:ext>
            </a:extLst>
          </p:cNvPr>
          <p:cNvSpPr txBox="1"/>
          <p:nvPr/>
        </p:nvSpPr>
        <p:spPr>
          <a:xfrm>
            <a:off x="3703319" y="700674"/>
            <a:ext cx="7747889" cy="4308872"/>
          </a:xfrm>
          <a:prstGeom prst="rect">
            <a:avLst/>
          </a:prstGeom>
          <a:noFill/>
        </p:spPr>
        <p:txBody>
          <a:bodyPr wrap="square">
            <a:spAutoFit/>
          </a:bodyPr>
          <a:lstStyle/>
          <a:p>
            <a:r>
              <a:rPr lang="en-US" sz="2000" b="0" i="0" dirty="0">
                <a:solidFill>
                  <a:schemeClr val="tx2">
                    <a:lumMod val="50000"/>
                  </a:schemeClr>
                </a:solidFill>
                <a:effectLst/>
                <a:latin typeface="proxima-nova"/>
              </a:rPr>
              <a:t>Per the U.S Department of Housing and Urban Development’s (HUD) Continuum of Care (CoC) Program interim rule, each CoC is required to implement a coordinated entry system that covers the geographic area of their CoC. </a:t>
            </a:r>
          </a:p>
          <a:p>
            <a:endParaRPr lang="en-US" sz="2000" dirty="0">
              <a:solidFill>
                <a:schemeClr val="tx2">
                  <a:lumMod val="50000"/>
                </a:schemeClr>
              </a:solidFill>
              <a:latin typeface="proxima-nova"/>
            </a:endParaRPr>
          </a:p>
          <a:p>
            <a:r>
              <a:rPr lang="en-US" sz="2000" dirty="0">
                <a:solidFill>
                  <a:schemeClr val="tx2">
                    <a:lumMod val="50000"/>
                  </a:schemeClr>
                </a:solidFill>
                <a:latin typeface="proxima-nova"/>
              </a:rPr>
              <a:t>Coordinated entry is a process developed to ensure that all people experiencing a housing crisis have fair and equal access and are quickly identified, assessed for, referred, and connected to housing and assistance based on their strengths and needs. Coordinated entry processes also provide information about service needs and gaps to help communities plan their assistance and identify needed resources.</a:t>
            </a:r>
          </a:p>
          <a:p>
            <a:endParaRPr lang="en-US" b="0" i="0" dirty="0">
              <a:solidFill>
                <a:srgbClr val="3B3A3D"/>
              </a:solidFill>
              <a:effectLst/>
              <a:latin typeface="proxima-nova"/>
            </a:endParaRPr>
          </a:p>
          <a:p>
            <a:endParaRPr lang="en-US" dirty="0">
              <a:solidFill>
                <a:srgbClr val="3B3A3D"/>
              </a:solidFill>
              <a:latin typeface="proxima-nova"/>
            </a:endParaRPr>
          </a:p>
          <a:p>
            <a:endParaRPr lang="en-US" dirty="0"/>
          </a:p>
        </p:txBody>
      </p:sp>
      <p:pic>
        <p:nvPicPr>
          <p:cNvPr id="6" name="Picture 5" descr="A poster of a company's entry&#10;&#10;Description automatically generated with medium confidence">
            <a:extLst>
              <a:ext uri="{FF2B5EF4-FFF2-40B4-BE49-F238E27FC236}">
                <a16:creationId xmlns:a16="http://schemas.microsoft.com/office/drawing/2014/main" id="{9D65E869-0AC2-A6B9-0D7A-EB0B1B5ACF69}"/>
              </a:ext>
            </a:extLst>
          </p:cNvPr>
          <p:cNvPicPr>
            <a:picLocks noChangeAspect="1"/>
          </p:cNvPicPr>
          <p:nvPr/>
        </p:nvPicPr>
        <p:blipFill rotWithShape="1">
          <a:blip r:embed="rId2">
            <a:extLst>
              <a:ext uri="{28A0092B-C50C-407E-A947-70E740481C1C}">
                <a14:useLocalDpi xmlns:a14="http://schemas.microsoft.com/office/drawing/2010/main" val="0"/>
              </a:ext>
            </a:extLst>
          </a:blip>
          <a:srcRect l="3630" t="46286" r="46552"/>
          <a:stretch/>
        </p:blipFill>
        <p:spPr>
          <a:xfrm>
            <a:off x="8122214" y="4127703"/>
            <a:ext cx="2416064" cy="2527763"/>
          </a:xfrm>
          <a:prstGeom prst="rect">
            <a:avLst/>
          </a:prstGeom>
        </p:spPr>
      </p:pic>
      <p:pic>
        <p:nvPicPr>
          <p:cNvPr id="8" name="Picture 7" descr="A poster of a company's entry&#10;&#10;Description automatically generated with medium confidence">
            <a:extLst>
              <a:ext uri="{FF2B5EF4-FFF2-40B4-BE49-F238E27FC236}">
                <a16:creationId xmlns:a16="http://schemas.microsoft.com/office/drawing/2014/main" id="{20348504-439D-6C91-9B74-0C4DD3C8B6F4}"/>
              </a:ext>
            </a:extLst>
          </p:cNvPr>
          <p:cNvPicPr>
            <a:picLocks noChangeAspect="1"/>
          </p:cNvPicPr>
          <p:nvPr/>
        </p:nvPicPr>
        <p:blipFill rotWithShape="1">
          <a:blip r:embed="rId2">
            <a:extLst>
              <a:ext uri="{28A0092B-C50C-407E-A947-70E740481C1C}">
                <a14:useLocalDpi xmlns:a14="http://schemas.microsoft.com/office/drawing/2010/main" val="0"/>
              </a:ext>
            </a:extLst>
          </a:blip>
          <a:srcRect l="50986" t="3111" r="6093" b="60317"/>
          <a:stretch/>
        </p:blipFill>
        <p:spPr>
          <a:xfrm>
            <a:off x="4073432" y="4555311"/>
            <a:ext cx="2022568" cy="1909834"/>
          </a:xfrm>
          <a:prstGeom prst="rect">
            <a:avLst/>
          </a:prstGeom>
        </p:spPr>
      </p:pic>
      <p:cxnSp>
        <p:nvCxnSpPr>
          <p:cNvPr id="4" name="Straight Arrow Connector 3">
            <a:extLst>
              <a:ext uri="{FF2B5EF4-FFF2-40B4-BE49-F238E27FC236}">
                <a16:creationId xmlns:a16="http://schemas.microsoft.com/office/drawing/2014/main" id="{FECF7C80-B234-523D-A211-1C73F8A4D06F}"/>
              </a:ext>
            </a:extLst>
          </p:cNvPr>
          <p:cNvCxnSpPr>
            <a:cxnSpLocks/>
          </p:cNvCxnSpPr>
          <p:nvPr/>
        </p:nvCxnSpPr>
        <p:spPr>
          <a:xfrm>
            <a:off x="6358855" y="5381856"/>
            <a:ext cx="1593908" cy="0"/>
          </a:xfrm>
          <a:prstGeom prst="straightConnector1">
            <a:avLst/>
          </a:prstGeom>
          <a:ln w="5715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9D2F5F41-FC5F-2E0C-0398-9D981829053B}"/>
              </a:ext>
            </a:extLst>
          </p:cNvPr>
          <p:cNvSpPr>
            <a:spLocks noGrp="1"/>
          </p:cNvSpPr>
          <p:nvPr>
            <p:ph type="sldNum" sz="quarter" idx="12"/>
          </p:nvPr>
        </p:nvSpPr>
        <p:spPr/>
        <p:txBody>
          <a:bodyPr/>
          <a:lstStyle/>
          <a:p>
            <a:fld id="{48472035-FD85-4FD8-89C3-73DAA8A20D9B}" type="slidenum">
              <a:rPr lang="en-US" sz="2800" smtClean="0"/>
              <a:t>10</a:t>
            </a:fld>
            <a:endParaRPr lang="en-US" sz="2800" dirty="0"/>
          </a:p>
        </p:txBody>
      </p:sp>
    </p:spTree>
    <p:extLst>
      <p:ext uri="{BB962C8B-B14F-4D97-AF65-F5344CB8AC3E}">
        <p14:creationId xmlns:p14="http://schemas.microsoft.com/office/powerpoint/2010/main" val="153459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34BF0B-3AE2-87F4-835F-8D9B4EB146CA}"/>
              </a:ext>
            </a:extLst>
          </p:cNvPr>
          <p:cNvSpPr>
            <a:spLocks noGrp="1"/>
          </p:cNvSpPr>
          <p:nvPr>
            <p:ph idx="1"/>
          </p:nvPr>
        </p:nvSpPr>
        <p:spPr/>
        <p:txBody>
          <a:bodyPr>
            <a:noAutofit/>
          </a:bodyPr>
          <a:lstStyle/>
          <a:p>
            <a:pPr marL="0" indent="0">
              <a:buNone/>
            </a:pPr>
            <a:r>
              <a:rPr lang="en-US" dirty="0">
                <a:latin typeface="proxima-nova"/>
              </a:rPr>
              <a:t>The System Coordination and Entry Committee was convened by the Lake County Coalition for the Homeless to achieve the following goals:</a:t>
            </a:r>
          </a:p>
          <a:p>
            <a:pPr marL="457200" indent="-457200">
              <a:buFont typeface="+mj-lt"/>
              <a:buAutoNum type="arabicPeriod"/>
            </a:pPr>
            <a:r>
              <a:rPr lang="en-US" dirty="0">
                <a:latin typeface="proxima-nova"/>
              </a:rPr>
              <a:t>To bring Lake County in compliance with Federal Regulations regarding coordinated assessment/entry that require “a centralized or coordinated process designed to coordinate program participant intake, assessment, and provision of referrals. A centralized or coordinated assessment system covers the geographic area, is easily accessed by individuals and families seeking housing or services, is well advertised, and includes a comprehensive and standardized assessment tool.”. </a:t>
            </a:r>
          </a:p>
          <a:p>
            <a:pPr marL="457200" indent="-457200">
              <a:buFont typeface="+mj-lt"/>
              <a:buAutoNum type="arabicPeriod"/>
            </a:pPr>
            <a:r>
              <a:rPr lang="en-US" dirty="0">
                <a:latin typeface="proxima-nova"/>
              </a:rPr>
              <a:t>Minimize barriers faced by individuals who are homeless in accessing the most appropriate and effective housing services to address their needs. </a:t>
            </a:r>
          </a:p>
          <a:p>
            <a:pPr marL="457200" indent="-457200">
              <a:buFont typeface="+mj-lt"/>
              <a:buAutoNum type="arabicPeriod"/>
            </a:pPr>
            <a:r>
              <a:rPr lang="en-US" dirty="0">
                <a:latin typeface="proxima-nova"/>
              </a:rPr>
              <a:t>Incorporate a “housing first” philosophy in matching homeless individuals with services.</a:t>
            </a:r>
          </a:p>
          <a:p>
            <a:pPr marL="457200" indent="-457200">
              <a:buFont typeface="+mj-lt"/>
              <a:buAutoNum type="arabicPeriod"/>
            </a:pPr>
            <a:r>
              <a:rPr lang="en-US" dirty="0">
                <a:latin typeface="proxima-nova"/>
              </a:rPr>
              <a:t>Use </a:t>
            </a:r>
            <a:r>
              <a:rPr lang="en-US" dirty="0" err="1">
                <a:latin typeface="proxima-nova"/>
              </a:rPr>
              <a:t>ServicePoint</a:t>
            </a:r>
            <a:r>
              <a:rPr lang="en-US" dirty="0">
                <a:latin typeface="proxima-nova"/>
              </a:rPr>
              <a:t> (also known as the Homeless Management Information System) to maximize existing resources and simplify implementation.</a:t>
            </a:r>
          </a:p>
        </p:txBody>
      </p:sp>
      <p:sp>
        <p:nvSpPr>
          <p:cNvPr id="2" name="Title 1">
            <a:extLst>
              <a:ext uri="{FF2B5EF4-FFF2-40B4-BE49-F238E27FC236}">
                <a16:creationId xmlns:a16="http://schemas.microsoft.com/office/drawing/2014/main" id="{6A79E403-BB82-FA3A-5893-784E85A57CD4}"/>
              </a:ext>
            </a:extLst>
          </p:cNvPr>
          <p:cNvSpPr>
            <a:spLocks noGrp="1"/>
          </p:cNvSpPr>
          <p:nvPr>
            <p:ph type="title"/>
          </p:nvPr>
        </p:nvSpPr>
        <p:spPr>
          <a:xfrm>
            <a:off x="252413" y="1123950"/>
            <a:ext cx="2947987" cy="4600575"/>
          </a:xfrm>
        </p:spPr>
        <p:txBody>
          <a:bodyPr anchor="ctr">
            <a:normAutofit/>
          </a:bodyPr>
          <a:lstStyle/>
          <a:p>
            <a:r>
              <a:rPr lang="en-US" sz="3600" dirty="0">
                <a:solidFill>
                  <a:schemeClr val="bg1"/>
                </a:solidFill>
              </a:rPr>
              <a:t>Coordinated Entry System Goals</a:t>
            </a:r>
          </a:p>
        </p:txBody>
      </p:sp>
      <p:sp>
        <p:nvSpPr>
          <p:cNvPr id="3" name="Slide Number Placeholder 2">
            <a:extLst>
              <a:ext uri="{FF2B5EF4-FFF2-40B4-BE49-F238E27FC236}">
                <a16:creationId xmlns:a16="http://schemas.microsoft.com/office/drawing/2014/main" id="{8B6043B3-7F40-7270-1C64-4EFD788BCC14}"/>
              </a:ext>
            </a:extLst>
          </p:cNvPr>
          <p:cNvSpPr>
            <a:spLocks noGrp="1"/>
          </p:cNvSpPr>
          <p:nvPr>
            <p:ph type="sldNum" sz="quarter" idx="12"/>
          </p:nvPr>
        </p:nvSpPr>
        <p:spPr/>
        <p:txBody>
          <a:bodyPr/>
          <a:lstStyle/>
          <a:p>
            <a:fld id="{48472035-FD85-4FD8-89C3-73DAA8A20D9B}" type="slidenum">
              <a:rPr lang="en-US" sz="2800" smtClean="0"/>
              <a:t>11</a:t>
            </a:fld>
            <a:endParaRPr lang="en-US" sz="2800" dirty="0"/>
          </a:p>
        </p:txBody>
      </p:sp>
    </p:spTree>
    <p:extLst>
      <p:ext uri="{BB962C8B-B14F-4D97-AF65-F5344CB8AC3E}">
        <p14:creationId xmlns:p14="http://schemas.microsoft.com/office/powerpoint/2010/main" val="229576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9D39ED-68EF-4254-B03A-A698823F20BC}" type="slidenum">
              <a:rPr lang="en-US" sz="2800" smtClean="0"/>
              <a:t>12</a:t>
            </a:fld>
            <a:endParaRPr lang="en-US" sz="2800"/>
          </a:p>
        </p:txBody>
      </p:sp>
      <p:pic>
        <p:nvPicPr>
          <p:cNvPr id="2" name="Content Placeholder 4" descr="A close up of a map&#10;&#10;Description automatically generated">
            <a:extLst>
              <a:ext uri="{FF2B5EF4-FFF2-40B4-BE49-F238E27FC236}">
                <a16:creationId xmlns:a16="http://schemas.microsoft.com/office/drawing/2014/main" id="{DC01623B-9981-61D3-FC28-E3B122D2E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891" y="341745"/>
            <a:ext cx="8794750" cy="6253020"/>
          </a:xfrm>
          <a:prstGeom prst="rect">
            <a:avLst/>
          </a:prstGeom>
        </p:spPr>
      </p:pic>
    </p:spTree>
    <p:extLst>
      <p:ext uri="{BB962C8B-B14F-4D97-AF65-F5344CB8AC3E}">
        <p14:creationId xmlns:p14="http://schemas.microsoft.com/office/powerpoint/2010/main" val="164382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p:cNvSpPr>
          <p:nvPr>
            <p:ph type="body" idx="1"/>
          </p:nvPr>
        </p:nvSpPr>
        <p:spPr bwMode="auto">
          <a:xfrm>
            <a:off x="3603811" y="1343602"/>
            <a:ext cx="8173905" cy="460118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798" tIns="50798" rIns="50798" bIns="50798" numCol="1" rtlCol="0" anchor="t" anchorCtr="0" compatLnSpc="1">
            <a:prstTxWarp prst="textNoShape">
              <a:avLst/>
            </a:prstTxWarp>
            <a:normAutofit/>
          </a:bodyPr>
          <a:lstStyle/>
          <a:p>
            <a:pPr marL="472141" indent="-472141" defTabSz="914145">
              <a:spcBef>
                <a:spcPts val="2197"/>
              </a:spcBef>
              <a:buClr>
                <a:srgbClr val="54638C"/>
              </a:buClr>
              <a:buSzPct val="90000"/>
              <a:defRPr/>
            </a:pPr>
            <a:endParaRPr lang="en-US" dirty="0">
              <a:latin typeface="proxima-nova"/>
            </a:endParaRPr>
          </a:p>
          <a:p>
            <a:r>
              <a:rPr lang="en-US" dirty="0">
                <a:latin typeface="proxima-nova"/>
              </a:rPr>
              <a:t>The By-Name List is an active list of everyone who is experiencing literal homelessness in Lake County that updates every day. </a:t>
            </a:r>
          </a:p>
          <a:p>
            <a:r>
              <a:rPr lang="en-US" dirty="0">
                <a:latin typeface="proxima-nova"/>
              </a:rPr>
              <a:t>Clients enter the By-Name List from a Point of Entry Sites:</a:t>
            </a:r>
          </a:p>
          <a:p>
            <a:pPr lvl="1"/>
            <a:r>
              <a:rPr lang="en-US" dirty="0">
                <a:latin typeface="proxima-nova"/>
              </a:rPr>
              <a:t>PADS, A Safe Place, Lake County Haven, Public Defender’s Office, Veterans Path to Hope, Catholic Charities, Nicasa, or the VAC, the VA.</a:t>
            </a:r>
          </a:p>
          <a:p>
            <a:r>
              <a:rPr lang="en-US" dirty="0">
                <a:latin typeface="proxima-nova"/>
              </a:rPr>
              <a:t>Clients must be experiencing literal homelessness upon program intake:</a:t>
            </a:r>
          </a:p>
          <a:p>
            <a:pPr lvl="1"/>
            <a:r>
              <a:rPr lang="en-US" dirty="0">
                <a:latin typeface="proxima-nova"/>
              </a:rPr>
              <a:t>Clients who are staying at a shelter, safe haven or place not meant for human habitation.</a:t>
            </a:r>
          </a:p>
          <a:p>
            <a:pPr lvl="1"/>
            <a:r>
              <a:rPr lang="en-US" dirty="0">
                <a:latin typeface="proxima-nova"/>
              </a:rPr>
              <a:t>Staying in a motel paid for by a charitable organization (not self, family or friends)</a:t>
            </a:r>
          </a:p>
          <a:p>
            <a:pPr lvl="1"/>
            <a:r>
              <a:rPr lang="en-US" dirty="0">
                <a:latin typeface="proxima-nova"/>
              </a:rPr>
              <a:t>Staying in an institutional setting (Jail, Hospital, etc.) for less than 90 days AND literally homeless before entering that institutional setting</a:t>
            </a:r>
          </a:p>
          <a:p>
            <a:pPr lvl="1"/>
            <a:endParaRPr lang="en-US" dirty="0"/>
          </a:p>
          <a:p>
            <a:pPr lvl="1"/>
            <a:endParaRPr lang="en-US" dirty="0"/>
          </a:p>
        </p:txBody>
      </p:sp>
      <p:sp>
        <p:nvSpPr>
          <p:cNvPr id="2" name="Title 1">
            <a:extLst>
              <a:ext uri="{FF2B5EF4-FFF2-40B4-BE49-F238E27FC236}">
                <a16:creationId xmlns:a16="http://schemas.microsoft.com/office/drawing/2014/main" id="{46E90DF9-5BB2-4F5B-9F98-F3A1AA3F38EE}"/>
              </a:ext>
            </a:extLst>
          </p:cNvPr>
          <p:cNvSpPr>
            <a:spLocks noGrp="1"/>
          </p:cNvSpPr>
          <p:nvPr>
            <p:ph type="title"/>
          </p:nvPr>
        </p:nvSpPr>
        <p:spPr/>
        <p:txBody>
          <a:bodyPr/>
          <a:lstStyle/>
          <a:p>
            <a:r>
              <a:rPr lang="en-US" dirty="0"/>
              <a:t>The By-Name List</a:t>
            </a:r>
          </a:p>
        </p:txBody>
      </p:sp>
      <p:sp>
        <p:nvSpPr>
          <p:cNvPr id="3" name="Slide Number Placeholder 2">
            <a:extLst>
              <a:ext uri="{FF2B5EF4-FFF2-40B4-BE49-F238E27FC236}">
                <a16:creationId xmlns:a16="http://schemas.microsoft.com/office/drawing/2014/main" id="{EF571C9A-9CC2-6764-921F-9B23A6394BF1}"/>
              </a:ext>
            </a:extLst>
          </p:cNvPr>
          <p:cNvSpPr>
            <a:spLocks noGrp="1"/>
          </p:cNvSpPr>
          <p:nvPr>
            <p:ph type="sldNum" sz="quarter" idx="12"/>
          </p:nvPr>
        </p:nvSpPr>
        <p:spPr/>
        <p:txBody>
          <a:bodyPr/>
          <a:lstStyle/>
          <a:p>
            <a:fld id="{48472035-FD85-4FD8-89C3-73DAA8A20D9B}" type="slidenum">
              <a:rPr lang="en-US" sz="2800" smtClean="0"/>
              <a:t>13</a:t>
            </a:fld>
            <a:endParaRPr lang="en-US" sz="2800"/>
          </a:p>
        </p:txBody>
      </p:sp>
    </p:spTree>
    <p:extLst>
      <p:ext uri="{BB962C8B-B14F-4D97-AF65-F5344CB8AC3E}">
        <p14:creationId xmlns:p14="http://schemas.microsoft.com/office/powerpoint/2010/main" val="21960219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9ADB-6205-4C2D-9764-F87A1AD6B988}"/>
              </a:ext>
            </a:extLst>
          </p:cNvPr>
          <p:cNvSpPr>
            <a:spLocks noGrp="1"/>
          </p:cNvSpPr>
          <p:nvPr>
            <p:ph type="title"/>
          </p:nvPr>
        </p:nvSpPr>
        <p:spPr/>
        <p:txBody>
          <a:bodyPr/>
          <a:lstStyle/>
          <a:p>
            <a:r>
              <a:rPr lang="en-US" dirty="0"/>
              <a:t>Housing Placement Process</a:t>
            </a:r>
          </a:p>
        </p:txBody>
      </p:sp>
      <p:graphicFrame>
        <p:nvGraphicFramePr>
          <p:cNvPr id="4" name="Content Placeholder 5">
            <a:extLst>
              <a:ext uri="{FF2B5EF4-FFF2-40B4-BE49-F238E27FC236}">
                <a16:creationId xmlns:a16="http://schemas.microsoft.com/office/drawing/2014/main" id="{FDA7EEE2-7E72-4283-996D-A86ABF3F4BE7}"/>
              </a:ext>
            </a:extLst>
          </p:cNvPr>
          <p:cNvGraphicFramePr>
            <a:graphicFrameLocks noGrp="1"/>
          </p:cNvGraphicFramePr>
          <p:nvPr>
            <p:ph idx="1"/>
            <p:extLst>
              <p:ext uri="{D42A27DB-BD31-4B8C-83A1-F6EECF244321}">
                <p14:modId xmlns:p14="http://schemas.microsoft.com/office/powerpoint/2010/main" val="3210250576"/>
              </p:ext>
            </p:extLst>
          </p:nvPr>
        </p:nvGraphicFramePr>
        <p:xfrm>
          <a:off x="3710220" y="1320990"/>
          <a:ext cx="7724917"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88F7C46-5F1E-D304-3E37-9C7274B196A6}"/>
              </a:ext>
            </a:extLst>
          </p:cNvPr>
          <p:cNvSpPr>
            <a:spLocks noGrp="1"/>
          </p:cNvSpPr>
          <p:nvPr>
            <p:ph type="sldNum" sz="quarter" idx="12"/>
          </p:nvPr>
        </p:nvSpPr>
        <p:spPr/>
        <p:txBody>
          <a:bodyPr/>
          <a:lstStyle/>
          <a:p>
            <a:fld id="{48472035-FD85-4FD8-89C3-73DAA8A20D9B}" type="slidenum">
              <a:rPr lang="en-US" sz="2800" smtClean="0"/>
              <a:t>14</a:t>
            </a:fld>
            <a:endParaRPr lang="en-US" sz="2800" dirty="0"/>
          </a:p>
        </p:txBody>
      </p:sp>
    </p:spTree>
    <p:extLst>
      <p:ext uri="{BB962C8B-B14F-4D97-AF65-F5344CB8AC3E}">
        <p14:creationId xmlns:p14="http://schemas.microsoft.com/office/powerpoint/2010/main" val="229078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0234B88-D628-CC84-B32D-18EBFAA04CF1}"/>
              </a:ext>
            </a:extLst>
          </p:cNvPr>
          <p:cNvGrpSpPr/>
          <p:nvPr/>
        </p:nvGrpSpPr>
        <p:grpSpPr>
          <a:xfrm>
            <a:off x="2614728" y="1154184"/>
            <a:ext cx="6962544" cy="4911080"/>
            <a:chOff x="2148486" y="771434"/>
            <a:chExt cx="6962544" cy="4911080"/>
          </a:xfrm>
        </p:grpSpPr>
        <p:sp>
          <p:nvSpPr>
            <p:cNvPr id="6" name="Oval 5"/>
            <p:cNvSpPr/>
            <p:nvPr/>
          </p:nvSpPr>
          <p:spPr>
            <a:xfrm>
              <a:off x="3391797" y="1082262"/>
              <a:ext cx="4475921" cy="4475921"/>
            </a:xfrm>
            <a:prstGeom prst="ellipse">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798096684"/>
                </p:ext>
              </p:extLst>
            </p:nvPr>
          </p:nvGraphicFramePr>
          <p:xfrm>
            <a:off x="2148486" y="771434"/>
            <a:ext cx="6962544" cy="491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066322">
              <a:off x="3948119" y="1539651"/>
              <a:ext cx="1118980" cy="541046"/>
            </a:xfrm>
            <a:prstGeom prst="rect">
              <a:avLst/>
            </a:prstGeom>
            <a:noFill/>
          </p:spPr>
          <p:txBody>
            <a:bodyPr wrap="square" rtlCol="0">
              <a:spAutoFit/>
            </a:bodyPr>
            <a:lstStyle/>
            <a:p>
              <a:pPr defTabSz="370332">
                <a:spcAft>
                  <a:spcPts val="600"/>
                </a:spcAft>
              </a:pPr>
              <a:r>
                <a:rPr lang="en-US" sz="1458" kern="1200" dirty="0">
                  <a:solidFill>
                    <a:schemeClr val="tx1"/>
                  </a:solidFill>
                  <a:latin typeface="+mn-lt"/>
                  <a:ea typeface="+mn-ea"/>
                  <a:cs typeface="+mn-cs"/>
                </a:rPr>
                <a:t>LCCH Board of Directors</a:t>
              </a:r>
              <a:endParaRPr lang="en-US" dirty="0"/>
            </a:p>
          </p:txBody>
        </p:sp>
        <p:sp>
          <p:nvSpPr>
            <p:cNvPr id="8" name="TextBox 7"/>
            <p:cNvSpPr txBox="1"/>
            <p:nvPr/>
          </p:nvSpPr>
          <p:spPr>
            <a:xfrm>
              <a:off x="5340244" y="1970979"/>
              <a:ext cx="559490" cy="276999"/>
            </a:xfrm>
            <a:prstGeom prst="rect">
              <a:avLst/>
            </a:prstGeom>
            <a:noFill/>
          </p:spPr>
          <p:txBody>
            <a:bodyPr wrap="square" rtlCol="0">
              <a:spAutoFit/>
            </a:bodyPr>
            <a:lstStyle/>
            <a:p>
              <a:pPr defTabSz="370332">
                <a:spcAft>
                  <a:spcPts val="600"/>
                </a:spcAft>
              </a:pPr>
              <a:r>
                <a:rPr lang="en-US" sz="1200" kern="1200">
                  <a:solidFill>
                    <a:schemeClr val="tx1"/>
                  </a:solidFill>
                  <a:latin typeface="+mn-lt"/>
                  <a:ea typeface="+mn-ea"/>
                  <a:cs typeface="+mn-cs"/>
                </a:rPr>
                <a:t>Chair</a:t>
              </a:r>
              <a:endParaRPr lang="en-US" sz="1400"/>
            </a:p>
          </p:txBody>
        </p:sp>
        <p:sp>
          <p:nvSpPr>
            <p:cNvPr id="9" name="TextBox 8"/>
            <p:cNvSpPr txBox="1"/>
            <p:nvPr/>
          </p:nvSpPr>
          <p:spPr>
            <a:xfrm rot="4149651">
              <a:off x="6526321" y="2864647"/>
              <a:ext cx="559490" cy="276999"/>
            </a:xfrm>
            <a:prstGeom prst="rect">
              <a:avLst/>
            </a:prstGeom>
            <a:noFill/>
          </p:spPr>
          <p:txBody>
            <a:bodyPr wrap="square" rtlCol="0">
              <a:spAutoFit/>
            </a:bodyPr>
            <a:lstStyle/>
            <a:p>
              <a:pPr defTabSz="370332">
                <a:spcAft>
                  <a:spcPts val="600"/>
                </a:spcAft>
              </a:pPr>
              <a:r>
                <a:rPr lang="en-US" sz="1200" kern="1200">
                  <a:solidFill>
                    <a:schemeClr val="tx1"/>
                  </a:solidFill>
                  <a:latin typeface="+mn-lt"/>
                  <a:ea typeface="+mn-ea"/>
                  <a:cs typeface="+mn-cs"/>
                </a:rPr>
                <a:t>Chair</a:t>
              </a:r>
              <a:endParaRPr lang="en-US" sz="1400"/>
            </a:p>
          </p:txBody>
        </p:sp>
        <p:sp>
          <p:nvSpPr>
            <p:cNvPr id="10" name="TextBox 9"/>
            <p:cNvSpPr txBox="1"/>
            <p:nvPr/>
          </p:nvSpPr>
          <p:spPr>
            <a:xfrm rot="17485056">
              <a:off x="4162608" y="2866283"/>
              <a:ext cx="559490" cy="276999"/>
            </a:xfrm>
            <a:prstGeom prst="rect">
              <a:avLst/>
            </a:prstGeom>
            <a:noFill/>
          </p:spPr>
          <p:txBody>
            <a:bodyPr wrap="square" rtlCol="0">
              <a:spAutoFit/>
            </a:bodyPr>
            <a:lstStyle/>
            <a:p>
              <a:pPr defTabSz="370332">
                <a:spcAft>
                  <a:spcPts val="600"/>
                </a:spcAft>
              </a:pPr>
              <a:r>
                <a:rPr lang="en-US" sz="1200" kern="1200">
                  <a:solidFill>
                    <a:schemeClr val="tx1"/>
                  </a:solidFill>
                  <a:latin typeface="+mn-lt"/>
                  <a:ea typeface="+mn-ea"/>
                  <a:cs typeface="+mn-cs"/>
                </a:rPr>
                <a:t>Chair</a:t>
              </a:r>
              <a:endParaRPr lang="en-US" sz="1400"/>
            </a:p>
          </p:txBody>
        </p:sp>
        <p:sp>
          <p:nvSpPr>
            <p:cNvPr id="11" name="TextBox 10"/>
            <p:cNvSpPr txBox="1"/>
            <p:nvPr/>
          </p:nvSpPr>
          <p:spPr>
            <a:xfrm rot="2719433">
              <a:off x="4611036" y="4306681"/>
              <a:ext cx="559490" cy="276999"/>
            </a:xfrm>
            <a:prstGeom prst="rect">
              <a:avLst/>
            </a:prstGeom>
            <a:noFill/>
          </p:spPr>
          <p:txBody>
            <a:bodyPr wrap="square" rtlCol="0">
              <a:spAutoFit/>
            </a:bodyPr>
            <a:lstStyle/>
            <a:p>
              <a:pPr defTabSz="370332">
                <a:spcAft>
                  <a:spcPts val="600"/>
                </a:spcAft>
              </a:pPr>
              <a:r>
                <a:rPr lang="en-US" sz="1200" kern="1200" dirty="0">
                  <a:solidFill>
                    <a:schemeClr val="tx1"/>
                  </a:solidFill>
                  <a:latin typeface="+mn-lt"/>
                  <a:ea typeface="+mn-ea"/>
                  <a:cs typeface="+mn-cs"/>
                </a:rPr>
                <a:t>Chair</a:t>
              </a:r>
              <a:endParaRPr lang="en-US" sz="1400" dirty="0"/>
            </a:p>
          </p:txBody>
        </p:sp>
        <p:sp>
          <p:nvSpPr>
            <p:cNvPr id="12" name="TextBox 11"/>
            <p:cNvSpPr txBox="1"/>
            <p:nvPr/>
          </p:nvSpPr>
          <p:spPr>
            <a:xfrm rot="19311562">
              <a:off x="6059589" y="4320272"/>
              <a:ext cx="559490" cy="276999"/>
            </a:xfrm>
            <a:prstGeom prst="rect">
              <a:avLst/>
            </a:prstGeom>
            <a:noFill/>
          </p:spPr>
          <p:txBody>
            <a:bodyPr wrap="square" rtlCol="0">
              <a:spAutoFit/>
            </a:bodyPr>
            <a:lstStyle/>
            <a:p>
              <a:pPr defTabSz="370332">
                <a:spcAft>
                  <a:spcPts val="600"/>
                </a:spcAft>
              </a:pPr>
              <a:r>
                <a:rPr lang="en-US" sz="1200" kern="1200">
                  <a:solidFill>
                    <a:schemeClr val="tx1"/>
                  </a:solidFill>
                  <a:latin typeface="+mn-lt"/>
                  <a:ea typeface="+mn-ea"/>
                  <a:cs typeface="+mn-cs"/>
                </a:rPr>
                <a:t>Chair</a:t>
              </a:r>
              <a:endParaRPr lang="en-US" sz="1400"/>
            </a:p>
          </p:txBody>
        </p:sp>
        <p:sp>
          <p:nvSpPr>
            <p:cNvPr id="13" name="TextBox 12"/>
            <p:cNvSpPr txBox="1"/>
            <p:nvPr/>
          </p:nvSpPr>
          <p:spPr>
            <a:xfrm>
              <a:off x="5070268" y="3256281"/>
              <a:ext cx="1181146" cy="1272784"/>
            </a:xfrm>
            <a:prstGeom prst="rect">
              <a:avLst/>
            </a:prstGeom>
            <a:noFill/>
          </p:spPr>
          <p:txBody>
            <a:bodyPr wrap="square" rtlCol="0">
              <a:spAutoFit/>
            </a:bodyPr>
            <a:lstStyle/>
            <a:p>
              <a:pPr defTabSz="370332">
                <a:spcAft>
                  <a:spcPts val="600"/>
                </a:spcAft>
              </a:pPr>
              <a:r>
                <a:rPr lang="en-US" sz="1134" kern="1200" dirty="0">
                  <a:solidFill>
                    <a:schemeClr val="tx1"/>
                  </a:solidFill>
                  <a:latin typeface="+mn-lt"/>
                  <a:ea typeface="+mn-ea"/>
                  <a:cs typeface="+mn-cs"/>
                </a:rPr>
                <a:t>Officers:</a:t>
              </a:r>
            </a:p>
            <a:p>
              <a:pPr defTabSz="370332">
                <a:spcAft>
                  <a:spcPts val="600"/>
                </a:spcAft>
              </a:pPr>
              <a:r>
                <a:rPr lang="en-US" sz="1134" kern="1200" dirty="0">
                  <a:solidFill>
                    <a:schemeClr val="tx1"/>
                  </a:solidFill>
                  <a:latin typeface="+mn-lt"/>
                  <a:ea typeface="+mn-ea"/>
                  <a:cs typeface="+mn-cs"/>
                </a:rPr>
                <a:t>  -President</a:t>
              </a:r>
            </a:p>
            <a:p>
              <a:pPr defTabSz="370332">
                <a:spcAft>
                  <a:spcPts val="600"/>
                </a:spcAft>
              </a:pPr>
              <a:r>
                <a:rPr lang="en-US" sz="1134" kern="1200" dirty="0">
                  <a:solidFill>
                    <a:schemeClr val="tx1"/>
                  </a:solidFill>
                  <a:latin typeface="+mn-lt"/>
                  <a:ea typeface="+mn-ea"/>
                  <a:cs typeface="+mn-cs"/>
                </a:rPr>
                <a:t>  -Vice-President</a:t>
              </a:r>
            </a:p>
            <a:p>
              <a:pPr defTabSz="370332">
                <a:spcAft>
                  <a:spcPts val="600"/>
                </a:spcAft>
              </a:pPr>
              <a:r>
                <a:rPr lang="en-US" sz="1134" kern="1200" dirty="0">
                  <a:solidFill>
                    <a:schemeClr val="tx1"/>
                  </a:solidFill>
                  <a:latin typeface="+mn-lt"/>
                  <a:ea typeface="+mn-ea"/>
                  <a:cs typeface="+mn-cs"/>
                </a:rPr>
                <a:t>  -Secretary</a:t>
              </a:r>
            </a:p>
            <a:p>
              <a:pPr defTabSz="370332">
                <a:spcAft>
                  <a:spcPts val="600"/>
                </a:spcAft>
              </a:pPr>
              <a:r>
                <a:rPr lang="en-US" sz="1134" kern="1200" dirty="0">
                  <a:solidFill>
                    <a:schemeClr val="tx1"/>
                  </a:solidFill>
                  <a:latin typeface="+mn-lt"/>
                  <a:ea typeface="+mn-ea"/>
                  <a:cs typeface="+mn-cs"/>
                </a:rPr>
                <a:t>  -Treasurer</a:t>
              </a:r>
              <a:endParaRPr lang="en-US" sz="1400" dirty="0"/>
            </a:p>
          </p:txBody>
        </p:sp>
      </p:grpSp>
      <p:sp>
        <p:nvSpPr>
          <p:cNvPr id="14" name="TextBox 13"/>
          <p:cNvSpPr txBox="1"/>
          <p:nvPr/>
        </p:nvSpPr>
        <p:spPr>
          <a:xfrm>
            <a:off x="477012" y="630964"/>
            <a:ext cx="11237976" cy="523220"/>
          </a:xfrm>
          <a:prstGeom prst="rect">
            <a:avLst/>
          </a:prstGeom>
          <a:noFill/>
        </p:spPr>
        <p:txBody>
          <a:bodyPr wrap="square" rtlCol="0">
            <a:spAutoFit/>
          </a:bodyPr>
          <a:lstStyle/>
          <a:p>
            <a:pPr algn="ctr" defTabSz="370332">
              <a:spcAft>
                <a:spcPts val="600"/>
              </a:spcAft>
            </a:pPr>
            <a:r>
              <a:rPr lang="en-US" sz="2800" b="1" kern="1200" dirty="0">
                <a:solidFill>
                  <a:schemeClr val="tx1"/>
                </a:solidFill>
                <a:latin typeface="+mj-lt"/>
                <a:ea typeface="+mn-ea"/>
                <a:cs typeface="+mn-cs"/>
              </a:rPr>
              <a:t>Lake County Coalition for the Homeless Governance Model</a:t>
            </a:r>
            <a:endParaRPr lang="en-US" sz="2800" b="1" dirty="0">
              <a:latin typeface="+mj-lt"/>
            </a:endParaRPr>
          </a:p>
        </p:txBody>
      </p:sp>
      <p:sp>
        <p:nvSpPr>
          <p:cNvPr id="3" name="Slide Number Placeholder 2">
            <a:extLst>
              <a:ext uri="{FF2B5EF4-FFF2-40B4-BE49-F238E27FC236}">
                <a16:creationId xmlns:a16="http://schemas.microsoft.com/office/drawing/2014/main" id="{48B71FF8-20AD-CA29-5620-36C22A50165B}"/>
              </a:ext>
            </a:extLst>
          </p:cNvPr>
          <p:cNvSpPr>
            <a:spLocks noGrp="1"/>
          </p:cNvSpPr>
          <p:nvPr>
            <p:ph type="sldNum" sz="quarter" idx="12"/>
          </p:nvPr>
        </p:nvSpPr>
        <p:spPr/>
        <p:txBody>
          <a:bodyPr/>
          <a:lstStyle/>
          <a:p>
            <a:fld id="{48472035-FD85-4FD8-89C3-73DAA8A20D9B}" type="slidenum">
              <a:rPr lang="en-US" sz="2800" smtClean="0">
                <a:solidFill>
                  <a:schemeClr val="bg1"/>
                </a:solidFill>
              </a:rPr>
              <a:t>15</a:t>
            </a:fld>
            <a:endParaRPr lang="en-US" sz="2800">
              <a:solidFill>
                <a:schemeClr val="bg1"/>
              </a:solidFill>
            </a:endParaRPr>
          </a:p>
        </p:txBody>
      </p:sp>
    </p:spTree>
    <p:extLst>
      <p:ext uri="{BB962C8B-B14F-4D97-AF65-F5344CB8AC3E}">
        <p14:creationId xmlns:p14="http://schemas.microsoft.com/office/powerpoint/2010/main" val="94623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LCCH Committees</a:t>
            </a:r>
          </a:p>
        </p:txBody>
      </p:sp>
      <p:sp>
        <p:nvSpPr>
          <p:cNvPr id="3" name="Content Placeholder 2"/>
          <p:cNvSpPr>
            <a:spLocks noGrp="1"/>
          </p:cNvSpPr>
          <p:nvPr>
            <p:ph idx="1"/>
          </p:nvPr>
        </p:nvSpPr>
        <p:spPr/>
        <p:txBody>
          <a:bodyPr>
            <a:noAutofit/>
          </a:bodyPr>
          <a:lstStyle/>
          <a:p>
            <a:r>
              <a:rPr lang="en-US" sz="1800" b="1" dirty="0">
                <a:latin typeface="proxima-nova"/>
              </a:rPr>
              <a:t>Strategic Planning &amp; System Performance Committee </a:t>
            </a:r>
            <a:r>
              <a:rPr lang="en-US" sz="1800" dirty="0">
                <a:latin typeface="proxima-nova"/>
              </a:rPr>
              <a:t>will oversee the strategic planning process, analyze trends and data, and make recommendations on allocation of resources irrespective of particular projects.</a:t>
            </a:r>
          </a:p>
          <a:p>
            <a:r>
              <a:rPr lang="en-US" sz="1800" b="1" dirty="0">
                <a:latin typeface="proxima-nova"/>
              </a:rPr>
              <a:t>HMIS Committee </a:t>
            </a:r>
            <a:r>
              <a:rPr lang="en-US" sz="1800" dirty="0">
                <a:latin typeface="proxima-nova"/>
              </a:rPr>
              <a:t>will oversee the Homeless Management Information System (HMIS) for the Continuum of Care, and any other related uses of the system.</a:t>
            </a:r>
          </a:p>
          <a:p>
            <a:r>
              <a:rPr lang="en-US" sz="1800" b="1" dirty="0">
                <a:latin typeface="proxima-nova"/>
              </a:rPr>
              <a:t>Project Performance &amp; Monitoring Committee</a:t>
            </a:r>
            <a:r>
              <a:rPr lang="en-US" sz="1800" dirty="0">
                <a:latin typeface="proxima-nova"/>
              </a:rPr>
              <a:t> will review projects funded by the Continuum of Care, Emergency Solutions Grant, or other related projects for compliance, appropriateness, and performance, as well as make recommendations on allocation of resources specific to particular projects.</a:t>
            </a:r>
          </a:p>
          <a:p>
            <a:r>
              <a:rPr lang="en-US" sz="1800" b="1" dirty="0">
                <a:latin typeface="proxima-nova"/>
              </a:rPr>
              <a:t>System Coordination &amp; Entry Committee </a:t>
            </a:r>
            <a:r>
              <a:rPr lang="en-US" sz="1800" dirty="0">
                <a:latin typeface="proxima-nova"/>
              </a:rPr>
              <a:t>will provide oversight of the coordinated entry/assessment process for the Coalition as well as coordination with other systems which may discharge people in to homelessness.</a:t>
            </a:r>
          </a:p>
          <a:p>
            <a:r>
              <a:rPr lang="en-US" sz="1800" b="1" dirty="0">
                <a:latin typeface="proxima-nova"/>
              </a:rPr>
              <a:t>Community Engagement, Advocacy and Membership Committee </a:t>
            </a:r>
            <a:r>
              <a:rPr lang="en-US" sz="1800" dirty="0">
                <a:latin typeface="proxima-nova"/>
              </a:rPr>
              <a:t>will be responsible for external and community relations, as well as membership management and elections.</a:t>
            </a:r>
          </a:p>
        </p:txBody>
      </p:sp>
      <p:sp>
        <p:nvSpPr>
          <p:cNvPr id="4" name="Slide Number Placeholder 3">
            <a:extLst>
              <a:ext uri="{FF2B5EF4-FFF2-40B4-BE49-F238E27FC236}">
                <a16:creationId xmlns:a16="http://schemas.microsoft.com/office/drawing/2014/main" id="{619E6A6B-EC41-5730-35E5-58830D7363A1}"/>
              </a:ext>
            </a:extLst>
          </p:cNvPr>
          <p:cNvSpPr>
            <a:spLocks noGrp="1"/>
          </p:cNvSpPr>
          <p:nvPr>
            <p:ph type="sldNum" sz="quarter" idx="12"/>
          </p:nvPr>
        </p:nvSpPr>
        <p:spPr/>
        <p:txBody>
          <a:bodyPr/>
          <a:lstStyle/>
          <a:p>
            <a:fld id="{48472035-FD85-4FD8-89C3-73DAA8A20D9B}" type="slidenum">
              <a:rPr lang="en-US" sz="2800" smtClean="0"/>
              <a:t>16</a:t>
            </a:fld>
            <a:endParaRPr lang="en-US" sz="2800" dirty="0"/>
          </a:p>
        </p:txBody>
      </p:sp>
    </p:spTree>
    <p:extLst>
      <p:ext uri="{BB962C8B-B14F-4D97-AF65-F5344CB8AC3E}">
        <p14:creationId xmlns:p14="http://schemas.microsoft.com/office/powerpoint/2010/main" val="284865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E750-352B-2C14-38C5-6F70B07815AC}"/>
              </a:ext>
            </a:extLst>
          </p:cNvPr>
          <p:cNvSpPr>
            <a:spLocks noGrp="1"/>
          </p:cNvSpPr>
          <p:nvPr>
            <p:ph type="title"/>
          </p:nvPr>
        </p:nvSpPr>
        <p:spPr/>
        <p:txBody>
          <a:bodyPr/>
          <a:lstStyle/>
          <a:p>
            <a:r>
              <a:rPr lang="en-US" dirty="0"/>
              <a:t>LCCH Elected Leadership Roster</a:t>
            </a:r>
          </a:p>
        </p:txBody>
      </p:sp>
      <p:sp>
        <p:nvSpPr>
          <p:cNvPr id="3" name="Content Placeholder 2">
            <a:extLst>
              <a:ext uri="{FF2B5EF4-FFF2-40B4-BE49-F238E27FC236}">
                <a16:creationId xmlns:a16="http://schemas.microsoft.com/office/drawing/2014/main" id="{2896E732-CA62-E8D1-223B-3ADB476F0EF9}"/>
              </a:ext>
            </a:extLst>
          </p:cNvPr>
          <p:cNvSpPr>
            <a:spLocks noGrp="1"/>
          </p:cNvSpPr>
          <p:nvPr>
            <p:ph idx="1"/>
          </p:nvPr>
        </p:nvSpPr>
        <p:spPr/>
        <p:txBody>
          <a:bodyPr>
            <a:normAutofit/>
          </a:bodyPr>
          <a:lstStyle/>
          <a:p>
            <a:r>
              <a:rPr lang="en-US" dirty="0">
                <a:latin typeface="proxima-nova"/>
              </a:rPr>
              <a:t>President: Eric Foote, PADS</a:t>
            </a:r>
          </a:p>
          <a:p>
            <a:r>
              <a:rPr lang="en-US" dirty="0">
                <a:latin typeface="proxima-nova"/>
              </a:rPr>
              <a:t>Vice President: Dr. Garcia, A Safe Place</a:t>
            </a:r>
          </a:p>
          <a:p>
            <a:r>
              <a:rPr lang="en-US" dirty="0">
                <a:latin typeface="proxima-nova"/>
              </a:rPr>
              <a:t>Secretary: Sindy Guerra, Nicasa</a:t>
            </a:r>
          </a:p>
          <a:p>
            <a:r>
              <a:rPr lang="en-US" dirty="0">
                <a:latin typeface="proxima-nova"/>
              </a:rPr>
              <a:t>Treasurer, Kate Ceithaml, Lake County Haven</a:t>
            </a:r>
          </a:p>
          <a:p>
            <a:r>
              <a:rPr lang="en-US" sz="2000" dirty="0">
                <a:latin typeface="proxima-nova"/>
              </a:rPr>
              <a:t>Strategic Planning &amp; System Performance Committee: Nestor Sagun, PADS</a:t>
            </a:r>
          </a:p>
          <a:p>
            <a:r>
              <a:rPr lang="en-US" sz="2000" dirty="0">
                <a:latin typeface="proxima-nova"/>
              </a:rPr>
              <a:t>HMIS Committee: Karina Galindo, PADS</a:t>
            </a:r>
          </a:p>
          <a:p>
            <a:r>
              <a:rPr lang="en-US" sz="2000" dirty="0">
                <a:latin typeface="proxima-nova"/>
              </a:rPr>
              <a:t>Project Performance &amp; Monitoring Committee: Gregorio Resendiz, Independence Center</a:t>
            </a:r>
          </a:p>
          <a:p>
            <a:r>
              <a:rPr lang="en-US" sz="2000" dirty="0">
                <a:latin typeface="proxima-nova"/>
              </a:rPr>
              <a:t>System Coordination &amp; Entry Committee: Stephanie Schlappi, Catholic Charities </a:t>
            </a:r>
          </a:p>
          <a:p>
            <a:r>
              <a:rPr lang="en-US" sz="2000" dirty="0">
                <a:latin typeface="proxima-nova"/>
              </a:rPr>
              <a:t>Community Engagement, Advocacy and Membership Committee: Jim Menzer, Regional Office of Education</a:t>
            </a:r>
            <a:endParaRPr lang="en-US" dirty="0">
              <a:latin typeface="proxima-nova"/>
            </a:endParaRPr>
          </a:p>
        </p:txBody>
      </p:sp>
      <p:sp>
        <p:nvSpPr>
          <p:cNvPr id="4" name="Slide Number Placeholder 3">
            <a:extLst>
              <a:ext uri="{FF2B5EF4-FFF2-40B4-BE49-F238E27FC236}">
                <a16:creationId xmlns:a16="http://schemas.microsoft.com/office/drawing/2014/main" id="{95E06D90-DB0F-7B68-819A-DE7C95B505D3}"/>
              </a:ext>
            </a:extLst>
          </p:cNvPr>
          <p:cNvSpPr>
            <a:spLocks noGrp="1"/>
          </p:cNvSpPr>
          <p:nvPr>
            <p:ph type="sldNum" sz="quarter" idx="12"/>
          </p:nvPr>
        </p:nvSpPr>
        <p:spPr/>
        <p:txBody>
          <a:bodyPr/>
          <a:lstStyle/>
          <a:p>
            <a:fld id="{48472035-FD85-4FD8-89C3-73DAA8A20D9B}" type="slidenum">
              <a:rPr lang="en-US" sz="2800" smtClean="0"/>
              <a:t>17</a:t>
            </a:fld>
            <a:endParaRPr lang="en-US" sz="2800" dirty="0"/>
          </a:p>
        </p:txBody>
      </p:sp>
    </p:spTree>
    <p:extLst>
      <p:ext uri="{BB962C8B-B14F-4D97-AF65-F5344CB8AC3E}">
        <p14:creationId xmlns:p14="http://schemas.microsoft.com/office/powerpoint/2010/main" val="83611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228C-FE0D-9BA9-9B91-2D995DB02A43}"/>
              </a:ext>
            </a:extLst>
          </p:cNvPr>
          <p:cNvSpPr>
            <a:spLocks noGrp="1"/>
          </p:cNvSpPr>
          <p:nvPr>
            <p:ph type="title"/>
          </p:nvPr>
        </p:nvSpPr>
        <p:spPr/>
        <p:txBody>
          <a:bodyPr/>
          <a:lstStyle/>
          <a:p>
            <a:r>
              <a:rPr lang="en-US" dirty="0"/>
              <a:t>LCCH Meeting Map</a:t>
            </a:r>
          </a:p>
        </p:txBody>
      </p:sp>
      <p:pic>
        <p:nvPicPr>
          <p:cNvPr id="13" name="Content Placeholder 12" descr="A diagram of a company&#10;&#10;Description automatically generated">
            <a:extLst>
              <a:ext uri="{FF2B5EF4-FFF2-40B4-BE49-F238E27FC236}">
                <a16:creationId xmlns:a16="http://schemas.microsoft.com/office/drawing/2014/main" id="{CEEC175E-2884-0251-2163-4AE3189B8B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038"/>
          <a:stretch/>
        </p:blipFill>
        <p:spPr>
          <a:xfrm>
            <a:off x="3657600" y="0"/>
            <a:ext cx="7807888" cy="6858000"/>
          </a:xfrm>
        </p:spPr>
      </p:pic>
      <p:sp>
        <p:nvSpPr>
          <p:cNvPr id="3" name="Slide Number Placeholder 2">
            <a:extLst>
              <a:ext uri="{FF2B5EF4-FFF2-40B4-BE49-F238E27FC236}">
                <a16:creationId xmlns:a16="http://schemas.microsoft.com/office/drawing/2014/main" id="{3D49D463-7CC4-E5D1-A907-53C86691B2A9}"/>
              </a:ext>
            </a:extLst>
          </p:cNvPr>
          <p:cNvSpPr>
            <a:spLocks noGrp="1"/>
          </p:cNvSpPr>
          <p:nvPr>
            <p:ph type="sldNum" sz="quarter" idx="12"/>
          </p:nvPr>
        </p:nvSpPr>
        <p:spPr/>
        <p:txBody>
          <a:bodyPr/>
          <a:lstStyle/>
          <a:p>
            <a:fld id="{48472035-FD85-4FD8-89C3-73DAA8A20D9B}" type="slidenum">
              <a:rPr lang="en-US" sz="2800" smtClean="0"/>
              <a:t>18</a:t>
            </a:fld>
            <a:endParaRPr lang="en-US" sz="2800" dirty="0"/>
          </a:p>
        </p:txBody>
      </p:sp>
    </p:spTree>
    <p:extLst>
      <p:ext uri="{BB962C8B-B14F-4D97-AF65-F5344CB8AC3E}">
        <p14:creationId xmlns:p14="http://schemas.microsoft.com/office/powerpoint/2010/main" val="159271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a:normAutofit/>
          </a:bodyPr>
          <a:lstStyle/>
          <a:p>
            <a:r>
              <a:rPr lang="en-US" sz="3300" dirty="0"/>
              <a:t>Responsibilities of All Members</a:t>
            </a:r>
          </a:p>
        </p:txBody>
      </p:sp>
      <p:graphicFrame>
        <p:nvGraphicFramePr>
          <p:cNvPr id="5" name="Content Placeholder 2">
            <a:extLst>
              <a:ext uri="{FF2B5EF4-FFF2-40B4-BE49-F238E27FC236}">
                <a16:creationId xmlns:a16="http://schemas.microsoft.com/office/drawing/2014/main" id="{282FE852-FD63-E05C-46EE-A5BDC1D2108D}"/>
              </a:ext>
            </a:extLst>
          </p:cNvPr>
          <p:cNvGraphicFramePr>
            <a:graphicFrameLocks noGrp="1"/>
          </p:cNvGraphicFramePr>
          <p:nvPr>
            <p:ph idx="1"/>
            <p:extLst>
              <p:ext uri="{D42A27DB-BD31-4B8C-83A1-F6EECF244321}">
                <p14:modId xmlns:p14="http://schemas.microsoft.com/office/powerpoint/2010/main" val="297623568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54A06A5-BD6A-C2AF-F64C-AA9008284899}"/>
              </a:ext>
            </a:extLst>
          </p:cNvPr>
          <p:cNvSpPr>
            <a:spLocks noGrp="1"/>
          </p:cNvSpPr>
          <p:nvPr>
            <p:ph type="sldNum" sz="quarter" idx="12"/>
          </p:nvPr>
        </p:nvSpPr>
        <p:spPr/>
        <p:txBody>
          <a:bodyPr/>
          <a:lstStyle/>
          <a:p>
            <a:fld id="{48472035-FD85-4FD8-89C3-73DAA8A20D9B}" type="slidenum">
              <a:rPr lang="en-US" sz="2800" smtClean="0"/>
              <a:t>19</a:t>
            </a:fld>
            <a:endParaRPr lang="en-US" sz="2800" dirty="0"/>
          </a:p>
        </p:txBody>
      </p:sp>
    </p:spTree>
    <p:extLst>
      <p:ext uri="{BB962C8B-B14F-4D97-AF65-F5344CB8AC3E}">
        <p14:creationId xmlns:p14="http://schemas.microsoft.com/office/powerpoint/2010/main" val="328784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C3D7-D448-9854-4428-42243BF3E19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C54B275A-73C7-7EC7-D419-E43787AFFFFB}"/>
              </a:ext>
            </a:extLst>
          </p:cNvPr>
          <p:cNvSpPr>
            <a:spLocks noGrp="1"/>
          </p:cNvSpPr>
          <p:nvPr>
            <p:ph idx="1"/>
          </p:nvPr>
        </p:nvSpPr>
        <p:spPr/>
        <p:txBody>
          <a:bodyPr/>
          <a:lstStyle/>
          <a:p>
            <a:r>
              <a:rPr lang="en-US" dirty="0"/>
              <a:t>Me</a:t>
            </a:r>
          </a:p>
          <a:p>
            <a:r>
              <a:rPr lang="en-US" dirty="0"/>
              <a:t>You</a:t>
            </a:r>
          </a:p>
          <a:p>
            <a:pPr lvl="1"/>
            <a:r>
              <a:rPr lang="en-US" dirty="0"/>
              <a:t>How you would like to be addressed</a:t>
            </a:r>
          </a:p>
          <a:p>
            <a:pPr lvl="1"/>
            <a:r>
              <a:rPr lang="en-US" dirty="0"/>
              <a:t>How you would like to be introduced</a:t>
            </a:r>
          </a:p>
        </p:txBody>
      </p:sp>
      <p:sp>
        <p:nvSpPr>
          <p:cNvPr id="4" name="Slide Number Placeholder 3">
            <a:extLst>
              <a:ext uri="{FF2B5EF4-FFF2-40B4-BE49-F238E27FC236}">
                <a16:creationId xmlns:a16="http://schemas.microsoft.com/office/drawing/2014/main" id="{682EDD19-47B6-C892-7C41-1693D72C70E4}"/>
              </a:ext>
            </a:extLst>
          </p:cNvPr>
          <p:cNvSpPr>
            <a:spLocks noGrp="1"/>
          </p:cNvSpPr>
          <p:nvPr>
            <p:ph type="sldNum" sz="quarter" idx="12"/>
          </p:nvPr>
        </p:nvSpPr>
        <p:spPr/>
        <p:txBody>
          <a:bodyPr/>
          <a:lstStyle/>
          <a:p>
            <a:fld id="{48472035-FD85-4FD8-89C3-73DAA8A20D9B}" type="slidenum">
              <a:rPr lang="en-US" sz="2800" smtClean="0"/>
              <a:t>2</a:t>
            </a:fld>
            <a:endParaRPr lang="en-US" sz="2800" dirty="0"/>
          </a:p>
        </p:txBody>
      </p:sp>
    </p:spTree>
    <p:extLst>
      <p:ext uri="{BB962C8B-B14F-4D97-AF65-F5344CB8AC3E}">
        <p14:creationId xmlns:p14="http://schemas.microsoft.com/office/powerpoint/2010/main" val="410643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A718-9FAD-6987-BD25-F94A98F1D41F}"/>
              </a:ext>
            </a:extLst>
          </p:cNvPr>
          <p:cNvSpPr>
            <a:spLocks noGrp="1"/>
          </p:cNvSpPr>
          <p:nvPr>
            <p:ph type="title"/>
          </p:nvPr>
        </p:nvSpPr>
        <p:spPr/>
        <p:txBody>
          <a:bodyPr/>
          <a:lstStyle/>
          <a:p>
            <a:r>
              <a:rPr lang="en-US" sz="3600" b="0" i="0" u="none" strike="noStrike" dirty="0">
                <a:solidFill>
                  <a:schemeClr val="bg1"/>
                </a:solidFill>
                <a:effectLst/>
                <a:latin typeface="Arial" panose="020B0604020202020204" pitchFamily="34" charset="0"/>
              </a:rPr>
              <a:t>Best Practices for Board and Committee Meetings</a:t>
            </a:r>
            <a:br>
              <a:rPr lang="en-US" b="0" dirty="0">
                <a:effectLst/>
              </a:rPr>
            </a:br>
            <a:endParaRPr lang="en-US" dirty="0"/>
          </a:p>
        </p:txBody>
      </p:sp>
      <p:sp>
        <p:nvSpPr>
          <p:cNvPr id="3" name="Content Placeholder 2">
            <a:extLst>
              <a:ext uri="{FF2B5EF4-FFF2-40B4-BE49-F238E27FC236}">
                <a16:creationId xmlns:a16="http://schemas.microsoft.com/office/drawing/2014/main" id="{E9989BAF-3A66-F001-77C0-05C8938E06A7}"/>
              </a:ext>
            </a:extLst>
          </p:cNvPr>
          <p:cNvSpPr>
            <a:spLocks noGrp="1"/>
          </p:cNvSpPr>
          <p:nvPr>
            <p:ph idx="1"/>
          </p:nvPr>
        </p:nvSpPr>
        <p:spPr>
          <a:xfrm>
            <a:off x="3563332" y="527901"/>
            <a:ext cx="8116478" cy="6193574"/>
          </a:xfrm>
        </p:spPr>
        <p:txBody>
          <a:bodyPr>
            <a:normAutofit fontScale="25000" lnSpcReduction="20000"/>
          </a:bodyPr>
          <a:lstStyle/>
          <a:p>
            <a:pPr marL="0" indent="0" rtl="0">
              <a:lnSpc>
                <a:spcPct val="170000"/>
              </a:lnSpc>
              <a:spcBef>
                <a:spcPts val="0"/>
              </a:spcBef>
              <a:spcAft>
                <a:spcPts val="1200"/>
              </a:spcAft>
              <a:buNone/>
            </a:pPr>
            <a:r>
              <a:rPr lang="en-US" sz="6400" b="0" i="0" u="none" strike="noStrike" dirty="0">
                <a:effectLst/>
                <a:latin typeface="proxima-nova"/>
              </a:rPr>
              <a:t>In order to facilitate the smooth running of LCCH meetings, there are a number of etiquette tips for those in attendance that should be adhered to facilitate productivity:</a:t>
            </a:r>
            <a:endParaRPr lang="en-US" sz="6400" b="0" dirty="0">
              <a:effectLst/>
              <a:latin typeface="proxima-nova"/>
            </a:endParaRPr>
          </a:p>
          <a:p>
            <a:pPr rtl="0" fontAlgn="base">
              <a:lnSpc>
                <a:spcPct val="170000"/>
              </a:lnSpc>
              <a:spcBef>
                <a:spcPts val="1200"/>
              </a:spcBef>
              <a:spcAft>
                <a:spcPts val="0"/>
              </a:spcAft>
              <a:buFont typeface="+mj-lt"/>
              <a:buAutoNum type="arabicPeriod"/>
            </a:pPr>
            <a:r>
              <a:rPr lang="en-US" sz="6400" b="0" i="0" u="none" strike="noStrike" dirty="0">
                <a:effectLst/>
                <a:latin typeface="proxima-nova"/>
              </a:rPr>
              <a:t>Some agendas will identify allocated time per agenda item. Some meetings also have timekeepers who will let us know how much time there is left in a section.</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Refrain from texting, calling, or engaging in side conversations unless it is urgent.</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When possible, prepare for meetings by reviewing the agenda beforehand.</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On virtual meetings, feel free to use the mute button if you’re in a noisy area.</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Ensure you know what you will be voting on and have a clear idea of the issues. </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If you have a question, feel free to speak up during a meeting and ask.</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Some member meetings will have a member comments section. This section can be used for an item you would like to bring up that is not on the agenda. </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Keep in mind the shared vision and mission, even though we may have different opinions on how to reach the same goal. </a:t>
            </a:r>
          </a:p>
          <a:p>
            <a:pPr rtl="0" fontAlgn="base">
              <a:lnSpc>
                <a:spcPct val="170000"/>
              </a:lnSpc>
              <a:spcBef>
                <a:spcPts val="0"/>
              </a:spcBef>
              <a:spcAft>
                <a:spcPts val="0"/>
              </a:spcAft>
              <a:buFont typeface="+mj-lt"/>
              <a:buAutoNum type="arabicPeriod"/>
            </a:pPr>
            <a:r>
              <a:rPr lang="en-US" sz="6400" b="0" i="0" u="none" strike="noStrike" dirty="0">
                <a:effectLst/>
                <a:latin typeface="proxima-nova"/>
              </a:rPr>
              <a:t>Take breaks when needed, especially if you’re feeling emotional. Feel free to say you are taking a short break.</a:t>
            </a:r>
          </a:p>
          <a:p>
            <a:pPr rtl="0" fontAlgn="base">
              <a:lnSpc>
                <a:spcPct val="170000"/>
              </a:lnSpc>
              <a:spcBef>
                <a:spcPts val="0"/>
              </a:spcBef>
              <a:spcAft>
                <a:spcPts val="1200"/>
              </a:spcAft>
              <a:buFont typeface="+mj-lt"/>
              <a:buAutoNum type="arabicPeriod"/>
            </a:pPr>
            <a:r>
              <a:rPr lang="en-US" sz="6400" b="0" i="0" u="none" strike="noStrike" dirty="0">
                <a:effectLst/>
                <a:latin typeface="proxima-nova"/>
              </a:rPr>
              <a:t>Participate in active listening: Listen to understand, not to respond.</a:t>
            </a:r>
          </a:p>
          <a:p>
            <a:endParaRPr lang="en-US" dirty="0"/>
          </a:p>
        </p:txBody>
      </p:sp>
      <p:sp>
        <p:nvSpPr>
          <p:cNvPr id="4" name="Slide Number Placeholder 3">
            <a:extLst>
              <a:ext uri="{FF2B5EF4-FFF2-40B4-BE49-F238E27FC236}">
                <a16:creationId xmlns:a16="http://schemas.microsoft.com/office/drawing/2014/main" id="{C6699E38-59F9-AEAE-F8A6-C496289911EF}"/>
              </a:ext>
            </a:extLst>
          </p:cNvPr>
          <p:cNvSpPr>
            <a:spLocks noGrp="1"/>
          </p:cNvSpPr>
          <p:nvPr>
            <p:ph type="sldNum" sz="quarter" idx="12"/>
          </p:nvPr>
        </p:nvSpPr>
        <p:spPr/>
        <p:txBody>
          <a:bodyPr/>
          <a:lstStyle/>
          <a:p>
            <a:fld id="{48472035-FD85-4FD8-89C3-73DAA8A20D9B}" type="slidenum">
              <a:rPr lang="en-US" sz="2800" smtClean="0"/>
              <a:t>20</a:t>
            </a:fld>
            <a:endParaRPr lang="en-US" sz="2800" dirty="0"/>
          </a:p>
        </p:txBody>
      </p:sp>
    </p:spTree>
    <p:extLst>
      <p:ext uri="{BB962C8B-B14F-4D97-AF65-F5344CB8AC3E}">
        <p14:creationId xmlns:p14="http://schemas.microsoft.com/office/powerpoint/2010/main" val="323489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012E-D35F-0FA8-014D-0F5BA2D2A1F5}"/>
              </a:ext>
            </a:extLst>
          </p:cNvPr>
          <p:cNvSpPr>
            <a:spLocks noGrp="1"/>
          </p:cNvSpPr>
          <p:nvPr>
            <p:ph type="title"/>
          </p:nvPr>
        </p:nvSpPr>
        <p:spPr/>
        <p:txBody>
          <a:bodyPr/>
          <a:lstStyle/>
          <a:p>
            <a:r>
              <a:rPr lang="en-US" dirty="0"/>
              <a:t>Meeting Term Definitions</a:t>
            </a:r>
          </a:p>
        </p:txBody>
      </p:sp>
      <p:sp>
        <p:nvSpPr>
          <p:cNvPr id="3" name="Content Placeholder 2">
            <a:extLst>
              <a:ext uri="{FF2B5EF4-FFF2-40B4-BE49-F238E27FC236}">
                <a16:creationId xmlns:a16="http://schemas.microsoft.com/office/drawing/2014/main" id="{D3C7D113-1F89-C8C0-FF40-3E64244C17A9}"/>
              </a:ext>
            </a:extLst>
          </p:cNvPr>
          <p:cNvSpPr>
            <a:spLocks noGrp="1"/>
          </p:cNvSpPr>
          <p:nvPr>
            <p:ph idx="1"/>
          </p:nvPr>
        </p:nvSpPr>
        <p:spPr/>
        <p:txBody>
          <a:bodyPr>
            <a:normAutofit/>
          </a:bodyPr>
          <a:lstStyle/>
          <a:p>
            <a:pPr rtl="0">
              <a:lnSpc>
                <a:spcPct val="150000"/>
              </a:lnSpc>
              <a:spcBef>
                <a:spcPts val="1200"/>
              </a:spcBef>
              <a:spcAft>
                <a:spcPts val="0"/>
              </a:spcAft>
            </a:pPr>
            <a:r>
              <a:rPr lang="en-US" sz="1800" b="0" i="0" u="none" strike="noStrike" dirty="0">
                <a:effectLst/>
                <a:latin typeface="proxima-nova"/>
              </a:rPr>
              <a:t>What is considered a quorum?</a:t>
            </a:r>
            <a:endParaRPr lang="en-US" sz="1800" b="0" dirty="0">
              <a:effectLst/>
              <a:latin typeface="proxima-nova"/>
            </a:endParaRPr>
          </a:p>
          <a:p>
            <a:pPr lvl="1">
              <a:lnSpc>
                <a:spcPct val="150000"/>
              </a:lnSpc>
              <a:spcBef>
                <a:spcPts val="0"/>
              </a:spcBef>
              <a:spcAft>
                <a:spcPts val="0"/>
              </a:spcAft>
            </a:pPr>
            <a:r>
              <a:rPr lang="en-US" b="0" i="0" u="none" strike="noStrike" dirty="0">
                <a:effectLst/>
                <a:latin typeface="proxima-nova"/>
              </a:rPr>
              <a:t>The quorum is the number of members required to be present to be able to pass resolutions and other votes. </a:t>
            </a:r>
          </a:p>
          <a:p>
            <a:pPr>
              <a:lnSpc>
                <a:spcPct val="150000"/>
              </a:lnSpc>
              <a:spcBef>
                <a:spcPts val="0"/>
              </a:spcBef>
            </a:pPr>
            <a:r>
              <a:rPr lang="en-US" sz="1800" b="0" i="0" u="none" strike="noStrike" dirty="0">
                <a:effectLst/>
                <a:latin typeface="proxima-nova"/>
              </a:rPr>
              <a:t>Per Diem definition:</a:t>
            </a:r>
          </a:p>
          <a:p>
            <a:pPr lvl="1">
              <a:lnSpc>
                <a:spcPct val="150000"/>
              </a:lnSpc>
              <a:spcBef>
                <a:spcPts val="0"/>
              </a:spcBef>
              <a:spcAft>
                <a:spcPts val="0"/>
              </a:spcAft>
            </a:pPr>
            <a:r>
              <a:rPr lang="en-US" b="0" i="0" dirty="0">
                <a:effectLst/>
                <a:latin typeface="proxima-nova"/>
              </a:rPr>
              <a:t>by the day </a:t>
            </a:r>
            <a:r>
              <a:rPr lang="en-US" b="1" i="0" dirty="0">
                <a:effectLst/>
                <a:latin typeface="proxima-nova"/>
              </a:rPr>
              <a:t>: </a:t>
            </a:r>
            <a:r>
              <a:rPr lang="en-US" b="0" i="0" dirty="0">
                <a:effectLst/>
                <a:latin typeface="proxima-nova"/>
              </a:rPr>
              <a:t>for each day</a:t>
            </a:r>
            <a:endParaRPr lang="en-US" b="0" dirty="0">
              <a:effectLst/>
              <a:latin typeface="proxima-nova"/>
            </a:endParaRPr>
          </a:p>
          <a:p>
            <a:pPr rtl="0">
              <a:lnSpc>
                <a:spcPct val="150000"/>
              </a:lnSpc>
              <a:spcBef>
                <a:spcPts val="0"/>
              </a:spcBef>
            </a:pPr>
            <a:r>
              <a:rPr lang="en-US" sz="1800" b="0" i="0" u="none" strike="noStrike" dirty="0">
                <a:effectLst/>
                <a:latin typeface="proxima-nova"/>
              </a:rPr>
              <a:t>Pro rata definition:</a:t>
            </a:r>
          </a:p>
          <a:p>
            <a:pPr lvl="1">
              <a:lnSpc>
                <a:spcPct val="150000"/>
              </a:lnSpc>
              <a:spcBef>
                <a:spcPts val="0"/>
              </a:spcBef>
              <a:spcAft>
                <a:spcPts val="1200"/>
              </a:spcAft>
            </a:pPr>
            <a:r>
              <a:rPr lang="en-US" b="0" i="0" dirty="0">
                <a:effectLst/>
                <a:latin typeface="proxima-nova"/>
              </a:rPr>
              <a:t>proportionately according to an exactly calculable factor (such as share or liability)</a:t>
            </a:r>
            <a:br>
              <a:rPr lang="en-US" dirty="0">
                <a:latin typeface="proxima-nova"/>
              </a:rPr>
            </a:br>
            <a:endParaRPr lang="en-US" dirty="0">
              <a:latin typeface="proxima-nova"/>
            </a:endParaRPr>
          </a:p>
        </p:txBody>
      </p:sp>
      <p:sp>
        <p:nvSpPr>
          <p:cNvPr id="4" name="Slide Number Placeholder 3">
            <a:extLst>
              <a:ext uri="{FF2B5EF4-FFF2-40B4-BE49-F238E27FC236}">
                <a16:creationId xmlns:a16="http://schemas.microsoft.com/office/drawing/2014/main" id="{F0211EDD-09BC-97B6-3263-04C17FD9FA84}"/>
              </a:ext>
            </a:extLst>
          </p:cNvPr>
          <p:cNvSpPr>
            <a:spLocks noGrp="1"/>
          </p:cNvSpPr>
          <p:nvPr>
            <p:ph type="sldNum" sz="quarter" idx="12"/>
          </p:nvPr>
        </p:nvSpPr>
        <p:spPr/>
        <p:txBody>
          <a:bodyPr/>
          <a:lstStyle/>
          <a:p>
            <a:fld id="{48472035-FD85-4FD8-89C3-73DAA8A20D9B}" type="slidenum">
              <a:rPr lang="en-US" sz="2800" smtClean="0"/>
              <a:t>21</a:t>
            </a:fld>
            <a:endParaRPr lang="en-US" sz="2800"/>
          </a:p>
        </p:txBody>
      </p:sp>
    </p:spTree>
    <p:extLst>
      <p:ext uri="{BB962C8B-B14F-4D97-AF65-F5344CB8AC3E}">
        <p14:creationId xmlns:p14="http://schemas.microsoft.com/office/powerpoint/2010/main" val="41462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DBFD-EBD4-EEF9-02B0-7C38B2BFB746}"/>
              </a:ext>
            </a:extLst>
          </p:cNvPr>
          <p:cNvSpPr>
            <a:spLocks noGrp="1"/>
          </p:cNvSpPr>
          <p:nvPr>
            <p:ph type="title"/>
          </p:nvPr>
        </p:nvSpPr>
        <p:spPr/>
        <p:txBody>
          <a:bodyPr/>
          <a:lstStyle/>
          <a:p>
            <a:r>
              <a:rPr lang="en-US" dirty="0"/>
              <a:t>Acronym Guide</a:t>
            </a:r>
          </a:p>
        </p:txBody>
      </p:sp>
      <p:sp>
        <p:nvSpPr>
          <p:cNvPr id="3" name="Content Placeholder 2">
            <a:extLst>
              <a:ext uri="{FF2B5EF4-FFF2-40B4-BE49-F238E27FC236}">
                <a16:creationId xmlns:a16="http://schemas.microsoft.com/office/drawing/2014/main" id="{67063D5F-9F50-913A-FBC3-B7C39661859C}"/>
              </a:ext>
            </a:extLst>
          </p:cNvPr>
          <p:cNvSpPr>
            <a:spLocks noGrp="1"/>
          </p:cNvSpPr>
          <p:nvPr>
            <p:ph idx="1"/>
          </p:nvPr>
        </p:nvSpPr>
        <p:spPr>
          <a:xfrm>
            <a:off x="3869268" y="273377"/>
            <a:ext cx="7315200" cy="6315959"/>
          </a:xfrm>
        </p:spPr>
        <p:txBody>
          <a:bodyPr>
            <a:normAutofit fontScale="85000" lnSpcReduction="20000"/>
          </a:bodyPr>
          <a:lstStyle/>
          <a:p>
            <a:pPr marL="0" marR="0" indent="0">
              <a:lnSpc>
                <a:spcPct val="107000"/>
              </a:lnSpc>
              <a:spcBef>
                <a:spcPts val="0"/>
              </a:spcBef>
              <a:spcAft>
                <a:spcPts val="800"/>
              </a:spcAft>
              <a:buNone/>
            </a:pPr>
            <a:r>
              <a:rPr lang="en-US" sz="1800" kern="100" dirty="0">
                <a:effectLst/>
                <a:latin typeface="proxima-nova"/>
                <a:ea typeface="Aptos" panose="020B0004020202020204" pitchFamily="34" charset="0"/>
                <a:cs typeface="Times New Roman" panose="02020603050405020304" pitchFamily="18" charset="0"/>
                <a:hlinkClick r:id="rId2"/>
              </a:rPr>
              <a:t>General HMIS/Continuum of Care Acronym</a:t>
            </a:r>
            <a:endParaRPr lang="en-US" sz="1800" kern="100" dirty="0">
              <a:effectLst/>
              <a:latin typeface="proxima-nova"/>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FLF: Finish Line Funds</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LRMF: Landlord Risk Mitigation Fund</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MVP: Mainstream Voucher Program</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FSV: Fair Share Vouchers</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ASP: A Safe Place</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KPI : Key performance indicator </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LCHD: Lake County Health Department</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LCHA: Lake County Housing Authority</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CPAH: Community Partners for Affordable Housing</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CAP: Community Action Partnership</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CC: Catholic Charities</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VAMC: Veterans Affairs Medical Center</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FACC: Federal Health Care Center</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HAP: </a:t>
            </a:r>
            <a:r>
              <a:rPr lang="en-US" sz="1800" i="0" kern="100" dirty="0">
                <a:effectLst/>
                <a:latin typeface="proxima-nova"/>
                <a:ea typeface="Aptos" panose="020B0004020202020204" pitchFamily="34" charset="0"/>
                <a:cs typeface="Times New Roman" panose="02020603050405020304" pitchFamily="18" charset="0"/>
              </a:rPr>
              <a:t>Housing</a:t>
            </a:r>
            <a:r>
              <a:rPr lang="en-US" sz="1800" kern="100" dirty="0">
                <a:effectLst/>
                <a:latin typeface="proxima-nova"/>
                <a:ea typeface="Aptos" panose="020B0004020202020204" pitchFamily="34" charset="0"/>
                <a:cs typeface="Times New Roman" panose="02020603050405020304" pitchFamily="18" charset="0"/>
              </a:rPr>
              <a:t> Assistance Payment</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VASH: Veterans Affairs Supportive Housing</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SCEC: System Coordination and Entry Committee</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PPM: Project Performance and Monitoring Committee</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HMIS Committee: Homeless Management Information Systems Committee</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CEAM: Community Engagement Advocacy and Membership Committee</a:t>
            </a:r>
          </a:p>
          <a:p>
            <a:pPr marL="0" marR="0">
              <a:lnSpc>
                <a:spcPct val="107000"/>
              </a:lnSpc>
              <a:spcBef>
                <a:spcPts val="0"/>
              </a:spcBef>
              <a:spcAft>
                <a:spcPts val="800"/>
              </a:spcAft>
            </a:pPr>
            <a:r>
              <a:rPr lang="en-US" sz="1800" kern="100" dirty="0">
                <a:effectLst/>
                <a:latin typeface="proxima-nova"/>
                <a:ea typeface="Aptos" panose="020B0004020202020204" pitchFamily="34" charset="0"/>
                <a:cs typeface="Times New Roman" panose="02020603050405020304" pitchFamily="18" charset="0"/>
              </a:rPr>
              <a:t>SPSP: Strategic Planning and System Performance Committee</a:t>
            </a:r>
          </a:p>
        </p:txBody>
      </p:sp>
      <p:sp>
        <p:nvSpPr>
          <p:cNvPr id="4" name="Slide Number Placeholder 3">
            <a:extLst>
              <a:ext uri="{FF2B5EF4-FFF2-40B4-BE49-F238E27FC236}">
                <a16:creationId xmlns:a16="http://schemas.microsoft.com/office/drawing/2014/main" id="{5761D03A-0B12-68AC-B5F3-01BB73DE49EA}"/>
              </a:ext>
            </a:extLst>
          </p:cNvPr>
          <p:cNvSpPr>
            <a:spLocks noGrp="1"/>
          </p:cNvSpPr>
          <p:nvPr>
            <p:ph type="sldNum" sz="quarter" idx="12"/>
          </p:nvPr>
        </p:nvSpPr>
        <p:spPr/>
        <p:txBody>
          <a:bodyPr/>
          <a:lstStyle/>
          <a:p>
            <a:fld id="{48472035-FD85-4FD8-89C3-73DAA8A20D9B}" type="slidenum">
              <a:rPr lang="en-US" sz="2800" smtClean="0"/>
              <a:t>22</a:t>
            </a:fld>
            <a:endParaRPr lang="en-US" sz="2800" dirty="0"/>
          </a:p>
        </p:txBody>
      </p:sp>
    </p:spTree>
    <p:extLst>
      <p:ext uri="{BB962C8B-B14F-4D97-AF65-F5344CB8AC3E}">
        <p14:creationId xmlns:p14="http://schemas.microsoft.com/office/powerpoint/2010/main" val="318296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49EDA3-F603-4AB0-8166-69351197B14C}"/>
              </a:ext>
            </a:extLst>
          </p:cNvPr>
          <p:cNvSpPr>
            <a:spLocks noGrp="1"/>
          </p:cNvSpPr>
          <p:nvPr>
            <p:ph type="title"/>
          </p:nvPr>
        </p:nvSpPr>
        <p:spPr/>
        <p:txBody>
          <a:bodyPr/>
          <a:lstStyle/>
          <a:p>
            <a:r>
              <a:rPr lang="en-US" dirty="0"/>
              <a:t>Get Involved!</a:t>
            </a:r>
          </a:p>
        </p:txBody>
      </p:sp>
      <p:sp>
        <p:nvSpPr>
          <p:cNvPr id="5" name="Content Placeholder 4">
            <a:extLst>
              <a:ext uri="{FF2B5EF4-FFF2-40B4-BE49-F238E27FC236}">
                <a16:creationId xmlns:a16="http://schemas.microsoft.com/office/drawing/2014/main" id="{1F114740-C89F-4ACF-8D8C-FF895C6FC87C}"/>
              </a:ext>
            </a:extLst>
          </p:cNvPr>
          <p:cNvSpPr>
            <a:spLocks noGrp="1"/>
          </p:cNvSpPr>
          <p:nvPr>
            <p:ph idx="1"/>
          </p:nvPr>
        </p:nvSpPr>
        <p:spPr/>
        <p:txBody>
          <a:bodyPr/>
          <a:lstStyle/>
          <a:p>
            <a:r>
              <a:rPr lang="en-US" dirty="0">
                <a:latin typeface="proxima-nova"/>
              </a:rPr>
              <a:t>Attend our board meetings to get an understanding of the Coalition as a whole.</a:t>
            </a:r>
          </a:p>
          <a:p>
            <a:r>
              <a:rPr lang="en-US" dirty="0">
                <a:latin typeface="proxima-nova"/>
              </a:rPr>
              <a:t>Join a committee or work group to start making a difference in an area you care about. </a:t>
            </a:r>
          </a:p>
          <a:p>
            <a:r>
              <a:rPr lang="en-US" dirty="0">
                <a:latin typeface="proxima-nova"/>
              </a:rPr>
              <a:t>Committee and board meeting dates on the website at </a:t>
            </a:r>
            <a:r>
              <a:rPr lang="en-US" dirty="0">
                <a:latin typeface="proxima-nova"/>
                <a:hlinkClick r:id="rId3"/>
              </a:rPr>
              <a:t>www.lakecountyhomeless.org/calendar</a:t>
            </a:r>
            <a:endParaRPr lang="en-US" dirty="0">
              <a:latin typeface="proxima-nova"/>
            </a:endParaRPr>
          </a:p>
          <a:p>
            <a:r>
              <a:rPr lang="en-US" dirty="0">
                <a:latin typeface="proxima-nova"/>
              </a:rPr>
              <a:t>Request to be put on a recurring calendar invite for a committee so you never have to miss a meeting!</a:t>
            </a:r>
          </a:p>
          <a:p>
            <a:r>
              <a:rPr lang="en-US" dirty="0">
                <a:latin typeface="proxima-nova"/>
              </a:rPr>
              <a:t>You do not need to be a member to attend a committee meeting. These are open to the public. </a:t>
            </a:r>
          </a:p>
          <a:p>
            <a:r>
              <a:rPr lang="en-US" dirty="0">
                <a:latin typeface="proxima-nova"/>
              </a:rPr>
              <a:t>Only members have voting power. </a:t>
            </a:r>
          </a:p>
        </p:txBody>
      </p:sp>
      <p:sp>
        <p:nvSpPr>
          <p:cNvPr id="2" name="Slide Number Placeholder 1">
            <a:extLst>
              <a:ext uri="{FF2B5EF4-FFF2-40B4-BE49-F238E27FC236}">
                <a16:creationId xmlns:a16="http://schemas.microsoft.com/office/drawing/2014/main" id="{B0C6F8E9-C3C9-134D-CE1A-6E3666F63C74}"/>
              </a:ext>
            </a:extLst>
          </p:cNvPr>
          <p:cNvSpPr>
            <a:spLocks noGrp="1"/>
          </p:cNvSpPr>
          <p:nvPr>
            <p:ph type="sldNum" sz="quarter" idx="12"/>
          </p:nvPr>
        </p:nvSpPr>
        <p:spPr/>
        <p:txBody>
          <a:bodyPr/>
          <a:lstStyle/>
          <a:p>
            <a:fld id="{48472035-FD85-4FD8-89C3-73DAA8A20D9B}" type="slidenum">
              <a:rPr lang="en-US" sz="2800" smtClean="0"/>
              <a:t>23</a:t>
            </a:fld>
            <a:endParaRPr lang="en-US" sz="2800" dirty="0"/>
          </a:p>
        </p:txBody>
      </p:sp>
    </p:spTree>
    <p:extLst>
      <p:ext uri="{BB962C8B-B14F-4D97-AF65-F5344CB8AC3E}">
        <p14:creationId xmlns:p14="http://schemas.microsoft.com/office/powerpoint/2010/main" val="296429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97CF-1CF7-13CA-4525-E6BE5DA3417D}"/>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ED53FAB5-D240-A8E0-E87C-EF69184BDF71}"/>
              </a:ext>
            </a:extLst>
          </p:cNvPr>
          <p:cNvSpPr>
            <a:spLocks noGrp="1"/>
          </p:cNvSpPr>
          <p:nvPr>
            <p:ph idx="1"/>
          </p:nvPr>
        </p:nvSpPr>
        <p:spPr/>
        <p:txBody>
          <a:bodyPr>
            <a:noAutofit/>
          </a:bodyPr>
          <a:lstStyle/>
          <a:p>
            <a:endParaRPr lang="en-US" sz="1800" dirty="0">
              <a:latin typeface="proxima-nova"/>
            </a:endParaRPr>
          </a:p>
          <a:p>
            <a:r>
              <a:rPr lang="en-US" sz="1800" dirty="0">
                <a:latin typeface="proxima-nova"/>
              </a:rPr>
              <a:t>The Coalition cannot address individual housing needs. Being a member of the Coalition does not result in any special eligibility for programs that serve people experiencing homelessness, however organizations within the Coalition may be able assist you. Please refer to the list of agencies on </a:t>
            </a:r>
            <a:r>
              <a:rPr lang="en-US" sz="1800" dirty="0">
                <a:latin typeface="proxima-nova"/>
                <a:hlinkClick r:id="rId2"/>
              </a:rPr>
              <a:t>211</a:t>
            </a:r>
            <a:r>
              <a:rPr lang="en-US" sz="1800" dirty="0">
                <a:latin typeface="proxima-nova"/>
              </a:rPr>
              <a:t>. </a:t>
            </a:r>
          </a:p>
          <a:p>
            <a:r>
              <a:rPr lang="en-US" sz="1800" dirty="0">
                <a:latin typeface="proxima-nova"/>
              </a:rPr>
              <a:t>This pilot is run on limited funds and may be subject to a cap on compensation</a:t>
            </a:r>
          </a:p>
          <a:p>
            <a:r>
              <a:rPr lang="en-US" sz="1800" dirty="0">
                <a:latin typeface="proxima-nova"/>
              </a:rPr>
              <a:t>Resources </a:t>
            </a:r>
          </a:p>
          <a:p>
            <a:pPr lvl="1"/>
            <a:r>
              <a:rPr lang="en-US" dirty="0">
                <a:latin typeface="proxima-nova"/>
                <a:hlinkClick r:id="rId3"/>
              </a:rPr>
              <a:t>Renter’s Resource Packet</a:t>
            </a:r>
            <a:endParaRPr lang="en-US" dirty="0">
              <a:latin typeface="proxima-nova"/>
              <a:hlinkClick r:id="rId4"/>
            </a:endParaRPr>
          </a:p>
          <a:p>
            <a:pPr lvl="1"/>
            <a:r>
              <a:rPr lang="en-US" dirty="0">
                <a:latin typeface="proxima-nova"/>
                <a:hlinkClick r:id="rId4"/>
              </a:rPr>
              <a:t>Job Center of Lake County</a:t>
            </a:r>
            <a:endParaRPr lang="en-US" dirty="0">
              <a:latin typeface="proxima-nova"/>
            </a:endParaRPr>
          </a:p>
          <a:p>
            <a:pPr lvl="1"/>
            <a:r>
              <a:rPr lang="en-US" dirty="0">
                <a:latin typeface="proxima-nova"/>
                <a:hlinkClick r:id="rId2"/>
              </a:rPr>
              <a:t>211 Website</a:t>
            </a:r>
            <a:endParaRPr lang="en-US" dirty="0">
              <a:latin typeface="proxima-nova"/>
            </a:endParaRPr>
          </a:p>
          <a:p>
            <a:pPr lvl="1"/>
            <a:r>
              <a:rPr lang="en-US" dirty="0">
                <a:latin typeface="proxima-nova"/>
                <a:hlinkClick r:id="rId5"/>
              </a:rPr>
              <a:t>Food pantries &amp; Soup Kitchens</a:t>
            </a:r>
            <a:endParaRPr lang="en-US" dirty="0">
              <a:latin typeface="proxima-nova"/>
            </a:endParaRPr>
          </a:p>
          <a:p>
            <a:pPr lvl="1"/>
            <a:r>
              <a:rPr lang="en-US" dirty="0">
                <a:latin typeface="proxima-nova"/>
              </a:rPr>
              <a:t>PADS Shelter </a:t>
            </a:r>
          </a:p>
          <a:p>
            <a:pPr lvl="2"/>
            <a:r>
              <a:rPr lang="en-US" sz="1800" dirty="0">
                <a:latin typeface="proxima-nova"/>
              </a:rPr>
              <a:t>Case Management Appointments from 10am until 4pm</a:t>
            </a:r>
          </a:p>
          <a:p>
            <a:pPr lvl="2"/>
            <a:r>
              <a:rPr lang="en-US" sz="1800" b="0" i="0" dirty="0">
                <a:effectLst/>
                <a:latin typeface="proxima-nova"/>
              </a:rPr>
              <a:t>1800 Grand Ave, Waukegan, IL 60085, USA</a:t>
            </a:r>
          </a:p>
          <a:p>
            <a:pPr lvl="2"/>
            <a:r>
              <a:rPr lang="en-US" sz="1800" dirty="0">
                <a:latin typeface="proxima-nova"/>
              </a:rPr>
              <a:t>(847) 689-4357</a:t>
            </a:r>
          </a:p>
        </p:txBody>
      </p:sp>
      <p:sp>
        <p:nvSpPr>
          <p:cNvPr id="4" name="Slide Number Placeholder 3">
            <a:extLst>
              <a:ext uri="{FF2B5EF4-FFF2-40B4-BE49-F238E27FC236}">
                <a16:creationId xmlns:a16="http://schemas.microsoft.com/office/drawing/2014/main" id="{994B878C-95CC-8FCA-2B4E-7C095CEDE8F9}"/>
              </a:ext>
            </a:extLst>
          </p:cNvPr>
          <p:cNvSpPr>
            <a:spLocks noGrp="1"/>
          </p:cNvSpPr>
          <p:nvPr>
            <p:ph type="sldNum" sz="quarter" idx="12"/>
          </p:nvPr>
        </p:nvSpPr>
        <p:spPr/>
        <p:txBody>
          <a:bodyPr/>
          <a:lstStyle/>
          <a:p>
            <a:fld id="{48472035-FD85-4FD8-89C3-73DAA8A20D9B}" type="slidenum">
              <a:rPr lang="en-US" sz="2800" smtClean="0"/>
              <a:t>24</a:t>
            </a:fld>
            <a:endParaRPr lang="en-US" sz="2800" dirty="0"/>
          </a:p>
        </p:txBody>
      </p:sp>
    </p:spTree>
    <p:extLst>
      <p:ext uri="{BB962C8B-B14F-4D97-AF65-F5344CB8AC3E}">
        <p14:creationId xmlns:p14="http://schemas.microsoft.com/office/powerpoint/2010/main" val="206755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69A8-B4D5-D91E-10FE-AB4359491679}"/>
              </a:ext>
            </a:extLst>
          </p:cNvPr>
          <p:cNvSpPr>
            <a:spLocks noGrp="1"/>
          </p:cNvSpPr>
          <p:nvPr>
            <p:ph type="title"/>
          </p:nvPr>
        </p:nvSpPr>
        <p:spPr/>
        <p:txBody>
          <a:bodyPr/>
          <a:lstStyle/>
          <a:p>
            <a:r>
              <a:rPr lang="en-US" dirty="0"/>
              <a:t>CoC Policies &amp; Bylaws</a:t>
            </a:r>
          </a:p>
        </p:txBody>
      </p:sp>
      <p:sp>
        <p:nvSpPr>
          <p:cNvPr id="3" name="Content Placeholder 2">
            <a:extLst>
              <a:ext uri="{FF2B5EF4-FFF2-40B4-BE49-F238E27FC236}">
                <a16:creationId xmlns:a16="http://schemas.microsoft.com/office/drawing/2014/main" id="{29A8466C-8145-EB72-1DB2-C085C4D31B34}"/>
              </a:ext>
            </a:extLst>
          </p:cNvPr>
          <p:cNvSpPr>
            <a:spLocks noGrp="1"/>
          </p:cNvSpPr>
          <p:nvPr>
            <p:ph idx="1"/>
          </p:nvPr>
        </p:nvSpPr>
        <p:spPr/>
        <p:txBody>
          <a:bodyPr/>
          <a:lstStyle/>
          <a:p>
            <a:r>
              <a:rPr lang="en-US" dirty="0">
                <a:latin typeface="proxima-nova"/>
              </a:rPr>
              <a:t>A Summary of our Bylaws can be read </a:t>
            </a:r>
            <a:r>
              <a:rPr lang="en-US" dirty="0">
                <a:latin typeface="proxima-nova"/>
                <a:hlinkClick r:id="rId2"/>
              </a:rPr>
              <a:t>here</a:t>
            </a:r>
            <a:r>
              <a:rPr lang="en-US" dirty="0">
                <a:latin typeface="proxima-nova"/>
              </a:rPr>
              <a:t>. </a:t>
            </a:r>
          </a:p>
          <a:p>
            <a:r>
              <a:rPr lang="en-US" dirty="0">
                <a:latin typeface="proxima-nova"/>
              </a:rPr>
              <a:t>Other CoC Policy documents can be found on our </a:t>
            </a:r>
            <a:r>
              <a:rPr lang="en-US" dirty="0">
                <a:latin typeface="proxima-nova"/>
                <a:hlinkClick r:id="rId3"/>
              </a:rPr>
              <a:t>website</a:t>
            </a:r>
            <a:r>
              <a:rPr lang="en-US" dirty="0">
                <a:latin typeface="proxima-nova"/>
              </a:rPr>
              <a:t>. </a:t>
            </a:r>
          </a:p>
          <a:p>
            <a:endParaRPr lang="en-US" dirty="0"/>
          </a:p>
        </p:txBody>
      </p:sp>
      <p:sp>
        <p:nvSpPr>
          <p:cNvPr id="4" name="Slide Number Placeholder 3">
            <a:extLst>
              <a:ext uri="{FF2B5EF4-FFF2-40B4-BE49-F238E27FC236}">
                <a16:creationId xmlns:a16="http://schemas.microsoft.com/office/drawing/2014/main" id="{5FDF9B45-FA31-4617-87AF-961D59187E06}"/>
              </a:ext>
            </a:extLst>
          </p:cNvPr>
          <p:cNvSpPr>
            <a:spLocks noGrp="1"/>
          </p:cNvSpPr>
          <p:nvPr>
            <p:ph type="sldNum" sz="quarter" idx="12"/>
          </p:nvPr>
        </p:nvSpPr>
        <p:spPr/>
        <p:txBody>
          <a:bodyPr/>
          <a:lstStyle/>
          <a:p>
            <a:fld id="{48472035-FD85-4FD8-89C3-73DAA8A20D9B}" type="slidenum">
              <a:rPr lang="en-US" sz="2800" smtClean="0"/>
              <a:t>25</a:t>
            </a:fld>
            <a:endParaRPr lang="en-US" sz="2800"/>
          </a:p>
        </p:txBody>
      </p:sp>
    </p:spTree>
    <p:extLst>
      <p:ext uri="{BB962C8B-B14F-4D97-AF65-F5344CB8AC3E}">
        <p14:creationId xmlns:p14="http://schemas.microsoft.com/office/powerpoint/2010/main" val="226791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C7DF-1B9C-8A4C-D5B1-290F0CD95AEE}"/>
              </a:ext>
            </a:extLst>
          </p:cNvPr>
          <p:cNvSpPr>
            <a:spLocks noGrp="1"/>
          </p:cNvSpPr>
          <p:nvPr>
            <p:ph type="title"/>
          </p:nvPr>
        </p:nvSpPr>
        <p:spPr/>
        <p:txBody>
          <a:bodyPr/>
          <a:lstStyle/>
          <a:p>
            <a:r>
              <a:rPr lang="en-US" dirty="0"/>
              <a:t>Buddy System</a:t>
            </a:r>
          </a:p>
        </p:txBody>
      </p:sp>
      <p:sp>
        <p:nvSpPr>
          <p:cNvPr id="3" name="Content Placeholder 2">
            <a:extLst>
              <a:ext uri="{FF2B5EF4-FFF2-40B4-BE49-F238E27FC236}">
                <a16:creationId xmlns:a16="http://schemas.microsoft.com/office/drawing/2014/main" id="{DF65B2C1-F217-F8E4-830A-6D79AD232572}"/>
              </a:ext>
            </a:extLst>
          </p:cNvPr>
          <p:cNvSpPr>
            <a:spLocks noGrp="1"/>
          </p:cNvSpPr>
          <p:nvPr>
            <p:ph idx="1"/>
          </p:nvPr>
        </p:nvSpPr>
        <p:spPr/>
        <p:txBody>
          <a:bodyPr/>
          <a:lstStyle/>
          <a:p>
            <a:r>
              <a:rPr lang="en-US" dirty="0">
                <a:latin typeface="proxima-nova"/>
              </a:rPr>
              <a:t>The Chair of the Community </a:t>
            </a:r>
            <a:r>
              <a:rPr lang="en-US" sz="2000" dirty="0">
                <a:latin typeface="proxima-nova"/>
              </a:rPr>
              <a:t>Engagement, Advocacy and Membership Committee (CEAM) runs a buddy system program that can pair you with a staff member at a Coalition member agency </a:t>
            </a:r>
          </a:p>
          <a:p>
            <a:r>
              <a:rPr lang="en-US" dirty="0">
                <a:latin typeface="proxima-nova"/>
              </a:rPr>
              <a:t>Your buddy would be there to answer questions and check in with how you are settling into your membership role</a:t>
            </a:r>
          </a:p>
          <a:p>
            <a:r>
              <a:rPr lang="en-US" dirty="0">
                <a:latin typeface="proxima-nova"/>
              </a:rPr>
              <a:t>Your participation in the buddy system can continue on for as long as you and your buddy find it helpful</a:t>
            </a:r>
          </a:p>
          <a:p>
            <a:r>
              <a:rPr lang="en-US" dirty="0">
                <a:latin typeface="proxima-nova"/>
                <a:hlinkClick r:id="rId2"/>
              </a:rPr>
              <a:t>Sign Up Here!</a:t>
            </a:r>
            <a:endParaRPr lang="en-US" dirty="0">
              <a:latin typeface="proxima-nova"/>
            </a:endParaRPr>
          </a:p>
        </p:txBody>
      </p:sp>
      <p:sp>
        <p:nvSpPr>
          <p:cNvPr id="4" name="Slide Number Placeholder 3">
            <a:extLst>
              <a:ext uri="{FF2B5EF4-FFF2-40B4-BE49-F238E27FC236}">
                <a16:creationId xmlns:a16="http://schemas.microsoft.com/office/drawing/2014/main" id="{B819A083-50EE-3E26-4CEC-1F6C3CAD7EEE}"/>
              </a:ext>
            </a:extLst>
          </p:cNvPr>
          <p:cNvSpPr>
            <a:spLocks noGrp="1"/>
          </p:cNvSpPr>
          <p:nvPr>
            <p:ph type="sldNum" sz="quarter" idx="12"/>
          </p:nvPr>
        </p:nvSpPr>
        <p:spPr/>
        <p:txBody>
          <a:bodyPr/>
          <a:lstStyle/>
          <a:p>
            <a:fld id="{48472035-FD85-4FD8-89C3-73DAA8A20D9B}" type="slidenum">
              <a:rPr lang="en-US" sz="2800" smtClean="0"/>
              <a:t>26</a:t>
            </a:fld>
            <a:endParaRPr lang="en-US" sz="2800" dirty="0"/>
          </a:p>
        </p:txBody>
      </p:sp>
    </p:spTree>
    <p:extLst>
      <p:ext uri="{BB962C8B-B14F-4D97-AF65-F5344CB8AC3E}">
        <p14:creationId xmlns:p14="http://schemas.microsoft.com/office/powerpoint/2010/main" val="159556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97AC-238C-ED4F-3F86-7B524292E5EB}"/>
              </a:ext>
            </a:extLst>
          </p:cNvPr>
          <p:cNvSpPr>
            <a:spLocks noGrp="1"/>
          </p:cNvSpPr>
          <p:nvPr>
            <p:ph type="title"/>
          </p:nvPr>
        </p:nvSpPr>
        <p:spPr/>
        <p:txBody>
          <a:bodyPr/>
          <a:lstStyle/>
          <a:p>
            <a:r>
              <a:rPr lang="en-US" dirty="0"/>
              <a:t>Payment Logistics</a:t>
            </a:r>
          </a:p>
        </p:txBody>
      </p:sp>
      <p:sp>
        <p:nvSpPr>
          <p:cNvPr id="3" name="Content Placeholder 2">
            <a:extLst>
              <a:ext uri="{FF2B5EF4-FFF2-40B4-BE49-F238E27FC236}">
                <a16:creationId xmlns:a16="http://schemas.microsoft.com/office/drawing/2014/main" id="{EAED9B00-14CD-D236-BD9D-40C51A6C4509}"/>
              </a:ext>
            </a:extLst>
          </p:cNvPr>
          <p:cNvSpPr>
            <a:spLocks noGrp="1"/>
          </p:cNvSpPr>
          <p:nvPr>
            <p:ph idx="1"/>
          </p:nvPr>
        </p:nvSpPr>
        <p:spPr/>
        <p:txBody>
          <a:bodyPr/>
          <a:lstStyle/>
          <a:p>
            <a:r>
              <a:rPr lang="en-US" dirty="0">
                <a:latin typeface="proxima-nova"/>
              </a:rPr>
              <a:t>Please use</a:t>
            </a:r>
            <a:r>
              <a:rPr lang="en-US" dirty="0">
                <a:latin typeface="proxima-nova"/>
                <a:hlinkClick r:id="rId2"/>
              </a:rPr>
              <a:t> this form </a:t>
            </a:r>
            <a:r>
              <a:rPr lang="en-US" dirty="0">
                <a:latin typeface="proxima-nova"/>
              </a:rPr>
              <a:t>to log your desired payment method</a:t>
            </a:r>
          </a:p>
          <a:p>
            <a:r>
              <a:rPr lang="en-US" dirty="0">
                <a:latin typeface="proxima-nova"/>
              </a:rPr>
              <a:t>Every time you participate in a Coalition meeting, the chair or facilitator of the meeting you attended, will fill a form out that gets approved by the Treasurer and President of the Coalition. You can expect the treasurer to then facilitate payment. </a:t>
            </a:r>
          </a:p>
          <a:p>
            <a:r>
              <a:rPr lang="en-US" dirty="0">
                <a:latin typeface="proxima-nova"/>
              </a:rPr>
              <a:t>Your attendance will be recorded in the meeting minutes for a Chair to look back on if necessary</a:t>
            </a:r>
          </a:p>
          <a:p>
            <a:r>
              <a:rPr lang="en-US" dirty="0">
                <a:latin typeface="proxima-nova"/>
              </a:rPr>
              <a:t>Explaining when 1099 forms might be needed</a:t>
            </a:r>
          </a:p>
          <a:p>
            <a:r>
              <a:rPr lang="en-US" dirty="0">
                <a:latin typeface="proxima-nova"/>
              </a:rPr>
              <a:t>We are happy to assist on an as needed basis with how compensation affects benefits</a:t>
            </a:r>
          </a:p>
        </p:txBody>
      </p:sp>
      <p:sp>
        <p:nvSpPr>
          <p:cNvPr id="4" name="Slide Number Placeholder 3">
            <a:extLst>
              <a:ext uri="{FF2B5EF4-FFF2-40B4-BE49-F238E27FC236}">
                <a16:creationId xmlns:a16="http://schemas.microsoft.com/office/drawing/2014/main" id="{94D6C8F0-1DAD-84CC-9190-99421F06A899}"/>
              </a:ext>
            </a:extLst>
          </p:cNvPr>
          <p:cNvSpPr>
            <a:spLocks noGrp="1"/>
          </p:cNvSpPr>
          <p:nvPr>
            <p:ph type="sldNum" sz="quarter" idx="12"/>
          </p:nvPr>
        </p:nvSpPr>
        <p:spPr/>
        <p:txBody>
          <a:bodyPr/>
          <a:lstStyle/>
          <a:p>
            <a:fld id="{48472035-FD85-4FD8-89C3-73DAA8A20D9B}" type="slidenum">
              <a:rPr lang="en-US" sz="2800" smtClean="0"/>
              <a:t>27</a:t>
            </a:fld>
            <a:endParaRPr lang="en-US" sz="2800" dirty="0"/>
          </a:p>
        </p:txBody>
      </p:sp>
    </p:spTree>
    <p:extLst>
      <p:ext uri="{BB962C8B-B14F-4D97-AF65-F5344CB8AC3E}">
        <p14:creationId xmlns:p14="http://schemas.microsoft.com/office/powerpoint/2010/main" val="372748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F589-8EBA-ABA9-12EE-952CECD0C5E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05962EE-03B3-4B0C-9A97-FDE9A709E2D8}"/>
              </a:ext>
            </a:extLst>
          </p:cNvPr>
          <p:cNvSpPr>
            <a:spLocks noGrp="1"/>
          </p:cNvSpPr>
          <p:nvPr>
            <p:ph idx="1"/>
          </p:nvPr>
        </p:nvSpPr>
        <p:spPr/>
        <p:txBody>
          <a:bodyPr>
            <a:normAutofit/>
          </a:bodyPr>
          <a:lstStyle/>
          <a:p>
            <a:r>
              <a:rPr lang="en-US" dirty="0">
                <a:latin typeface="proxima-nova"/>
              </a:rPr>
              <a:t>Next Steps:</a:t>
            </a:r>
          </a:p>
          <a:p>
            <a:pPr lvl="1"/>
            <a:r>
              <a:rPr lang="en-US" sz="2000" dirty="0">
                <a:latin typeface="proxima-nova"/>
              </a:rPr>
              <a:t>Getting you on an invite for the Committees you are interested in</a:t>
            </a:r>
          </a:p>
          <a:p>
            <a:pPr lvl="1"/>
            <a:r>
              <a:rPr lang="en-US" sz="2000" dirty="0">
                <a:latin typeface="proxima-nova"/>
              </a:rPr>
              <a:t>Email introduction to the chair of the Committee you are interested in</a:t>
            </a:r>
          </a:p>
        </p:txBody>
      </p:sp>
      <p:sp>
        <p:nvSpPr>
          <p:cNvPr id="4" name="Slide Number Placeholder 3">
            <a:extLst>
              <a:ext uri="{FF2B5EF4-FFF2-40B4-BE49-F238E27FC236}">
                <a16:creationId xmlns:a16="http://schemas.microsoft.com/office/drawing/2014/main" id="{ADA26698-F9D0-F34D-7D32-508E372FA58B}"/>
              </a:ext>
            </a:extLst>
          </p:cNvPr>
          <p:cNvSpPr>
            <a:spLocks noGrp="1"/>
          </p:cNvSpPr>
          <p:nvPr>
            <p:ph type="sldNum" sz="quarter" idx="12"/>
          </p:nvPr>
        </p:nvSpPr>
        <p:spPr/>
        <p:txBody>
          <a:bodyPr/>
          <a:lstStyle/>
          <a:p>
            <a:fld id="{48472035-FD85-4FD8-89C3-73DAA8A20D9B}" type="slidenum">
              <a:rPr lang="en-US" sz="2800" smtClean="0"/>
              <a:t>28</a:t>
            </a:fld>
            <a:endParaRPr lang="en-US" sz="2800" dirty="0"/>
          </a:p>
        </p:txBody>
      </p:sp>
    </p:spTree>
    <p:extLst>
      <p:ext uri="{BB962C8B-B14F-4D97-AF65-F5344CB8AC3E}">
        <p14:creationId xmlns:p14="http://schemas.microsoft.com/office/powerpoint/2010/main" val="84457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548E-E8D7-29B3-FA77-CD60ADC99A5F}"/>
              </a:ext>
            </a:extLst>
          </p:cNvPr>
          <p:cNvSpPr>
            <a:spLocks noGrp="1"/>
          </p:cNvSpPr>
          <p:nvPr>
            <p:ph type="title"/>
          </p:nvPr>
        </p:nvSpPr>
        <p:spPr/>
        <p:txBody>
          <a:bodyPr/>
          <a:lstStyle/>
          <a:p>
            <a:r>
              <a:rPr lang="en-US" dirty="0"/>
              <a:t>Tech Assistance</a:t>
            </a:r>
          </a:p>
        </p:txBody>
      </p:sp>
      <p:sp>
        <p:nvSpPr>
          <p:cNvPr id="3" name="Content Placeholder 2">
            <a:extLst>
              <a:ext uri="{FF2B5EF4-FFF2-40B4-BE49-F238E27FC236}">
                <a16:creationId xmlns:a16="http://schemas.microsoft.com/office/drawing/2014/main" id="{C216B62F-C2F2-974D-5886-103DC83F41AB}"/>
              </a:ext>
            </a:extLst>
          </p:cNvPr>
          <p:cNvSpPr>
            <a:spLocks noGrp="1"/>
          </p:cNvSpPr>
          <p:nvPr>
            <p:ph idx="1"/>
          </p:nvPr>
        </p:nvSpPr>
        <p:spPr/>
        <p:txBody>
          <a:bodyPr/>
          <a:lstStyle/>
          <a:p>
            <a:r>
              <a:rPr lang="en-US" dirty="0">
                <a:hlinkClick r:id="rId2"/>
              </a:rPr>
              <a:t>Zoom Beginner's Guide</a:t>
            </a:r>
            <a:endParaRPr lang="en-US" dirty="0"/>
          </a:p>
          <a:p>
            <a:r>
              <a:rPr lang="en-US" dirty="0">
                <a:hlinkClick r:id="rId3"/>
              </a:rPr>
              <a:t>Zoom Accessibility &amp; Function Tips</a:t>
            </a:r>
            <a:endParaRPr lang="en-US" dirty="0"/>
          </a:p>
          <a:p>
            <a:r>
              <a:rPr lang="en-US" dirty="0"/>
              <a:t>Showing clickable links: </a:t>
            </a:r>
            <a:r>
              <a:rPr lang="en-US" dirty="0">
                <a:hlinkClick r:id="rId4"/>
              </a:rPr>
              <a:t>click here</a:t>
            </a:r>
            <a:endParaRPr lang="en-US" dirty="0"/>
          </a:p>
          <a:p>
            <a:r>
              <a:rPr lang="en-US" dirty="0"/>
              <a:t>You should have received this slide deck in your email, but you can also access it here on our website. </a:t>
            </a:r>
          </a:p>
          <a:p>
            <a:r>
              <a:rPr lang="en-US" dirty="0"/>
              <a:t>We are working on a relationship with Waukegan Libraries where you can pick up a printed-out version of this if you would like. Would that be helpful for you?</a:t>
            </a:r>
          </a:p>
        </p:txBody>
      </p:sp>
      <p:sp>
        <p:nvSpPr>
          <p:cNvPr id="4" name="Slide Number Placeholder 3">
            <a:extLst>
              <a:ext uri="{FF2B5EF4-FFF2-40B4-BE49-F238E27FC236}">
                <a16:creationId xmlns:a16="http://schemas.microsoft.com/office/drawing/2014/main" id="{ECE65427-12B0-F5C8-A38F-54629C8283D9}"/>
              </a:ext>
            </a:extLst>
          </p:cNvPr>
          <p:cNvSpPr>
            <a:spLocks noGrp="1"/>
          </p:cNvSpPr>
          <p:nvPr>
            <p:ph type="sldNum" sz="quarter" idx="12"/>
          </p:nvPr>
        </p:nvSpPr>
        <p:spPr/>
        <p:txBody>
          <a:bodyPr/>
          <a:lstStyle/>
          <a:p>
            <a:fld id="{48472035-FD85-4FD8-89C3-73DAA8A20D9B}" type="slidenum">
              <a:rPr lang="en-US" sz="2800" smtClean="0"/>
              <a:t>3</a:t>
            </a:fld>
            <a:endParaRPr lang="en-US" sz="2800" dirty="0"/>
          </a:p>
        </p:txBody>
      </p:sp>
    </p:spTree>
    <p:extLst>
      <p:ext uri="{BB962C8B-B14F-4D97-AF65-F5344CB8AC3E}">
        <p14:creationId xmlns:p14="http://schemas.microsoft.com/office/powerpoint/2010/main" val="142883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6FE-7563-4062-A394-D4113729517B}"/>
              </a:ext>
            </a:extLst>
          </p:cNvPr>
          <p:cNvSpPr>
            <a:spLocks noGrp="1"/>
          </p:cNvSpPr>
          <p:nvPr>
            <p:ph type="title"/>
          </p:nvPr>
        </p:nvSpPr>
        <p:spPr>
          <a:xfrm>
            <a:off x="252919" y="1123837"/>
            <a:ext cx="2947482" cy="4601183"/>
          </a:xfrm>
        </p:spPr>
        <p:txBody>
          <a:bodyPr vert="horz" lIns="91440" tIns="45720" rIns="91440" bIns="45720" rtlCol="0">
            <a:normAutofit/>
          </a:bodyPr>
          <a:lstStyle/>
          <a:p>
            <a:r>
              <a:rPr lang="en-US" spc="-100" dirty="0"/>
              <a:t>Contents</a:t>
            </a:r>
          </a:p>
        </p:txBody>
      </p:sp>
      <p:graphicFrame>
        <p:nvGraphicFramePr>
          <p:cNvPr id="19" name="Content Placeholder 4">
            <a:extLst>
              <a:ext uri="{FF2B5EF4-FFF2-40B4-BE49-F238E27FC236}">
                <a16:creationId xmlns:a16="http://schemas.microsoft.com/office/drawing/2014/main" id="{846B54A2-D947-EB94-8443-487B92677F93}"/>
              </a:ext>
            </a:extLst>
          </p:cNvPr>
          <p:cNvGraphicFramePr>
            <a:graphicFrameLocks noGrp="1"/>
          </p:cNvGraphicFramePr>
          <p:nvPr>
            <p:ph idx="1"/>
            <p:extLst>
              <p:ext uri="{D42A27DB-BD31-4B8C-83A1-F6EECF244321}">
                <p14:modId xmlns:p14="http://schemas.microsoft.com/office/powerpoint/2010/main" val="2789078731"/>
              </p:ext>
            </p:extLst>
          </p:nvPr>
        </p:nvGraphicFramePr>
        <p:xfrm>
          <a:off x="3843786" y="365760"/>
          <a:ext cx="7728267" cy="599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4B364EC-1D5A-E104-7282-774C99156600}"/>
              </a:ext>
            </a:extLst>
          </p:cNvPr>
          <p:cNvSpPr>
            <a:spLocks noGrp="1"/>
          </p:cNvSpPr>
          <p:nvPr>
            <p:ph type="sldNum" sz="quarter" idx="12"/>
          </p:nvPr>
        </p:nvSpPr>
        <p:spPr/>
        <p:txBody>
          <a:bodyPr/>
          <a:lstStyle/>
          <a:p>
            <a:fld id="{48472035-FD85-4FD8-89C3-73DAA8A20D9B}" type="slidenum">
              <a:rPr lang="en-US" sz="2800" smtClean="0"/>
              <a:t>4</a:t>
            </a:fld>
            <a:endParaRPr lang="en-US" sz="2800" dirty="0"/>
          </a:p>
        </p:txBody>
      </p:sp>
    </p:spTree>
    <p:extLst>
      <p:ext uri="{BB962C8B-B14F-4D97-AF65-F5344CB8AC3E}">
        <p14:creationId xmlns:p14="http://schemas.microsoft.com/office/powerpoint/2010/main" val="261369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6072-E462-EAA4-F613-2D64FCF8B89D}"/>
              </a:ext>
            </a:extLst>
          </p:cNvPr>
          <p:cNvSpPr>
            <a:spLocks noGrp="1"/>
          </p:cNvSpPr>
          <p:nvPr>
            <p:ph type="title"/>
          </p:nvPr>
        </p:nvSpPr>
        <p:spPr/>
        <p:txBody>
          <a:bodyPr/>
          <a:lstStyle/>
          <a:p>
            <a:r>
              <a:rPr lang="en-US" dirty="0"/>
              <a:t>Homelessness in Lake County</a:t>
            </a:r>
          </a:p>
        </p:txBody>
      </p:sp>
      <p:sp>
        <p:nvSpPr>
          <p:cNvPr id="3" name="Content Placeholder 2">
            <a:extLst>
              <a:ext uri="{FF2B5EF4-FFF2-40B4-BE49-F238E27FC236}">
                <a16:creationId xmlns:a16="http://schemas.microsoft.com/office/drawing/2014/main" id="{C8A62D92-C97F-A080-E06C-5CA8FF3D6341}"/>
              </a:ext>
            </a:extLst>
          </p:cNvPr>
          <p:cNvSpPr>
            <a:spLocks noGrp="1"/>
          </p:cNvSpPr>
          <p:nvPr>
            <p:ph idx="1"/>
          </p:nvPr>
        </p:nvSpPr>
        <p:spPr>
          <a:xfrm>
            <a:off x="3595955" y="368045"/>
            <a:ext cx="8096036" cy="2611460"/>
          </a:xfrm>
        </p:spPr>
        <p:txBody>
          <a:bodyPr>
            <a:normAutofit/>
          </a:bodyPr>
          <a:lstStyle/>
          <a:p>
            <a:pPr algn="l" rtl="0" fontAlgn="base"/>
            <a:r>
              <a:rPr lang="en-US" sz="1800" b="0" i="0" u="none" strike="noStrike" dirty="0">
                <a:solidFill>
                  <a:schemeClr val="tx2">
                    <a:lumMod val="50000"/>
                  </a:schemeClr>
                </a:solidFill>
                <a:effectLst/>
                <a:latin typeface="Franklin Gothic Book" panose="020B0503020102020204" pitchFamily="34" charset="0"/>
              </a:rPr>
              <a:t>In FY2023, 564 assessments were completed with 562 exits from the system. </a:t>
            </a:r>
            <a:r>
              <a:rPr lang="en-US" sz="1800" b="0" i="0" dirty="0">
                <a:solidFill>
                  <a:schemeClr val="tx2">
                    <a:lumMod val="50000"/>
                  </a:schemeClr>
                </a:solidFill>
                <a:effectLst/>
                <a:latin typeface="Franklin Gothic Book" panose="020B0503020102020204" pitchFamily="34" charset="0"/>
              </a:rPr>
              <a:t>​</a:t>
            </a:r>
            <a:endParaRPr lang="en-US" sz="1800" b="0" i="0" dirty="0">
              <a:solidFill>
                <a:schemeClr val="tx2">
                  <a:lumMod val="50000"/>
                </a:schemeClr>
              </a:solidFill>
              <a:effectLst/>
              <a:latin typeface="Segoe UI" panose="020B0502040204020203" pitchFamily="34" charset="0"/>
            </a:endParaRPr>
          </a:p>
          <a:p>
            <a:pPr algn="l" rtl="0" fontAlgn="base"/>
            <a:r>
              <a:rPr lang="en-US" sz="1800" b="0" i="0" u="none" strike="noStrike" dirty="0">
                <a:solidFill>
                  <a:schemeClr val="tx2">
                    <a:lumMod val="50000"/>
                  </a:schemeClr>
                </a:solidFill>
                <a:effectLst/>
                <a:latin typeface="Franklin Gothic Book" panose="020B0503020102020204" pitchFamily="34" charset="0"/>
              </a:rPr>
              <a:t>Of the 548 unique households that exited the system, 205 unique households exited to permanent destinations.</a:t>
            </a:r>
            <a:r>
              <a:rPr lang="en-US" sz="1800" b="0" i="0" dirty="0">
                <a:solidFill>
                  <a:schemeClr val="tx2">
                    <a:lumMod val="50000"/>
                  </a:schemeClr>
                </a:solidFill>
                <a:effectLst/>
                <a:latin typeface="Franklin Gothic Book" panose="020B0503020102020204" pitchFamily="34" charset="0"/>
              </a:rPr>
              <a:t>​</a:t>
            </a:r>
            <a:endParaRPr lang="en-US" sz="1800" b="0" i="0" dirty="0">
              <a:solidFill>
                <a:schemeClr val="tx2">
                  <a:lumMod val="50000"/>
                </a:schemeClr>
              </a:solidFill>
              <a:effectLst/>
              <a:latin typeface="Segoe UI" panose="020B0502040204020203" pitchFamily="34" charset="0"/>
            </a:endParaRPr>
          </a:p>
          <a:p>
            <a:pPr algn="l" rtl="0" fontAlgn="base"/>
            <a:r>
              <a:rPr lang="en-US" sz="1800" b="0" i="0" u="none" strike="noStrike" dirty="0">
                <a:solidFill>
                  <a:schemeClr val="tx2">
                    <a:lumMod val="50000"/>
                  </a:schemeClr>
                </a:solidFill>
                <a:effectLst/>
                <a:latin typeface="Franklin Gothic Book" panose="020B0503020102020204" pitchFamily="34" charset="0"/>
              </a:rPr>
              <a:t>89 of the above exits to permanent destinations are through Coordinated Entry.</a:t>
            </a:r>
            <a:r>
              <a:rPr lang="en-US" sz="1800" b="0" i="0" dirty="0">
                <a:solidFill>
                  <a:schemeClr val="tx2">
                    <a:lumMod val="50000"/>
                  </a:schemeClr>
                </a:solidFill>
                <a:effectLst/>
                <a:latin typeface="Franklin Gothic Book" panose="020B0503020102020204" pitchFamily="34" charset="0"/>
              </a:rPr>
              <a:t>​</a:t>
            </a:r>
            <a:endParaRPr lang="en-US" b="0" i="0" u="none" strike="noStrike" dirty="0">
              <a:solidFill>
                <a:schemeClr val="tx1"/>
              </a:solidFill>
              <a:effectLst/>
              <a:latin typeface="Franklin Gothic Book" panose="020B0503020102020204" pitchFamily="34" charset="0"/>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6110CFA6-62D0-CFF9-DD8F-179A117B7285}"/>
              </a:ext>
            </a:extLst>
          </p:cNvPr>
          <p:cNvSpPr>
            <a:spLocks noGrp="1"/>
          </p:cNvSpPr>
          <p:nvPr>
            <p:ph type="sldNum" sz="quarter" idx="12"/>
          </p:nvPr>
        </p:nvSpPr>
        <p:spPr/>
        <p:txBody>
          <a:bodyPr/>
          <a:lstStyle/>
          <a:p>
            <a:fld id="{48472035-FD85-4FD8-89C3-73DAA8A20D9B}" type="slidenum">
              <a:rPr lang="en-US" sz="2800" smtClean="0"/>
              <a:t>5</a:t>
            </a:fld>
            <a:endParaRPr lang="en-US" sz="2800" dirty="0"/>
          </a:p>
        </p:txBody>
      </p:sp>
      <p:graphicFrame>
        <p:nvGraphicFramePr>
          <p:cNvPr id="5" name="Content Placeholder 12">
            <a:extLst>
              <a:ext uri="{FF2B5EF4-FFF2-40B4-BE49-F238E27FC236}">
                <a16:creationId xmlns:a16="http://schemas.microsoft.com/office/drawing/2014/main" id="{774D7AC9-27CE-4D58-9421-84B67B3B2355}"/>
              </a:ext>
            </a:extLst>
          </p:cNvPr>
          <p:cNvGraphicFramePr>
            <a:graphicFrameLocks noGrp="1"/>
          </p:cNvGraphicFramePr>
          <p:nvPr>
            <p:extLst>
              <p:ext uri="{D42A27DB-BD31-4B8C-83A1-F6EECF244321}">
                <p14:modId xmlns:p14="http://schemas.microsoft.com/office/powerpoint/2010/main" val="1066099512"/>
              </p:ext>
            </p:extLst>
          </p:nvPr>
        </p:nvGraphicFramePr>
        <p:xfrm>
          <a:off x="3482939" y="2270588"/>
          <a:ext cx="8343126" cy="433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28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FF02-327B-3187-2822-5FD49F097EC5}"/>
              </a:ext>
            </a:extLst>
          </p:cNvPr>
          <p:cNvSpPr>
            <a:spLocks noGrp="1"/>
          </p:cNvSpPr>
          <p:nvPr>
            <p:ph type="title"/>
          </p:nvPr>
        </p:nvSpPr>
        <p:spPr/>
        <p:txBody>
          <a:bodyPr/>
          <a:lstStyle/>
          <a:p>
            <a:r>
              <a:rPr lang="en-US" dirty="0">
                <a:solidFill>
                  <a:schemeClr val="bg1"/>
                </a:solidFill>
                <a:hlinkClick r:id="rId3">
                  <a:extLst>
                    <a:ext uri="{A12FA001-AC4F-418D-AE19-62706E023703}">
                      <ahyp:hlinkClr xmlns:ahyp="http://schemas.microsoft.com/office/drawing/2018/hyperlinkcolor" val="tx"/>
                    </a:ext>
                  </a:extLst>
                </a:hlinkClick>
              </a:rPr>
              <a:t>Homelessness Nationally</a:t>
            </a:r>
            <a:endParaRPr lang="en-US" dirty="0">
              <a:solidFill>
                <a:schemeClr val="bg1"/>
              </a:solidFill>
            </a:endParaRPr>
          </a:p>
        </p:txBody>
      </p:sp>
      <p:sp>
        <p:nvSpPr>
          <p:cNvPr id="3" name="Content Placeholder 2">
            <a:extLst>
              <a:ext uri="{FF2B5EF4-FFF2-40B4-BE49-F238E27FC236}">
                <a16:creationId xmlns:a16="http://schemas.microsoft.com/office/drawing/2014/main" id="{E234508C-EF1D-E572-AC50-DB47F26E555E}"/>
              </a:ext>
            </a:extLst>
          </p:cNvPr>
          <p:cNvSpPr>
            <a:spLocks noGrp="1"/>
          </p:cNvSpPr>
          <p:nvPr>
            <p:ph idx="1"/>
          </p:nvPr>
        </p:nvSpPr>
        <p:spPr/>
        <p:txBody>
          <a:bodyPr>
            <a:normAutofit/>
          </a:bodyPr>
          <a:lstStyle/>
          <a:p>
            <a:r>
              <a:rPr lang="en-US" dirty="0"/>
              <a:t>On a single night in 2023, roughly 653,100 people – or about 20 of every 10,000 people in the United States – were experiencing homelessness</a:t>
            </a:r>
          </a:p>
          <a:p>
            <a:r>
              <a:rPr lang="en-US" dirty="0"/>
              <a:t>Experiences of homelessness increased nationwide across all household types. Between 2022 and 2023, the number of people experiencing homelessness increased by 12 percent, or roughly 70,650 more people. </a:t>
            </a:r>
          </a:p>
          <a:p>
            <a:r>
              <a:rPr lang="en-US" dirty="0"/>
              <a:t>Seven in ten people experiencing homelessness (72%) did so in households without children present.</a:t>
            </a:r>
          </a:p>
          <a:p>
            <a:r>
              <a:rPr lang="en-US" dirty="0"/>
              <a:t>Nearly three of every 10 people experiencing homelessness (28% or roughly 186,100 people) did so as part of a family with children. </a:t>
            </a:r>
          </a:p>
          <a:p>
            <a:r>
              <a:rPr lang="en-US" dirty="0"/>
              <a:t>On a single night in 2023, more than 34,700 people under the age of 25 experienced homelessness on their own as “unaccompanied youth.”</a:t>
            </a:r>
          </a:p>
        </p:txBody>
      </p:sp>
      <p:sp>
        <p:nvSpPr>
          <p:cNvPr id="4" name="Slide Number Placeholder 3">
            <a:extLst>
              <a:ext uri="{FF2B5EF4-FFF2-40B4-BE49-F238E27FC236}">
                <a16:creationId xmlns:a16="http://schemas.microsoft.com/office/drawing/2014/main" id="{96FEAD0A-41D3-44F3-4B11-BDF2C48B4D70}"/>
              </a:ext>
            </a:extLst>
          </p:cNvPr>
          <p:cNvSpPr>
            <a:spLocks noGrp="1"/>
          </p:cNvSpPr>
          <p:nvPr>
            <p:ph type="sldNum" sz="quarter" idx="12"/>
          </p:nvPr>
        </p:nvSpPr>
        <p:spPr/>
        <p:txBody>
          <a:bodyPr/>
          <a:lstStyle/>
          <a:p>
            <a:fld id="{48472035-FD85-4FD8-89C3-73DAA8A20D9B}" type="slidenum">
              <a:rPr lang="en-US" sz="2800" smtClean="0"/>
              <a:t>6</a:t>
            </a:fld>
            <a:endParaRPr lang="en-US" sz="2800" dirty="0"/>
          </a:p>
        </p:txBody>
      </p:sp>
    </p:spTree>
    <p:extLst>
      <p:ext uri="{BB962C8B-B14F-4D97-AF65-F5344CB8AC3E}">
        <p14:creationId xmlns:p14="http://schemas.microsoft.com/office/powerpoint/2010/main" val="108927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EFE8-F598-7D09-9042-8EBA42B6E8B6}"/>
              </a:ext>
            </a:extLst>
          </p:cNvPr>
          <p:cNvSpPr>
            <a:spLocks noGrp="1"/>
          </p:cNvSpPr>
          <p:nvPr>
            <p:ph type="title"/>
          </p:nvPr>
        </p:nvSpPr>
        <p:spPr/>
        <p:txBody>
          <a:bodyPr/>
          <a:lstStyle/>
          <a:p>
            <a:r>
              <a:rPr lang="en-US" dirty="0"/>
              <a:t>What is a Continuum of Care?</a:t>
            </a:r>
          </a:p>
        </p:txBody>
      </p:sp>
      <p:sp>
        <p:nvSpPr>
          <p:cNvPr id="3" name="Content Placeholder 2">
            <a:extLst>
              <a:ext uri="{FF2B5EF4-FFF2-40B4-BE49-F238E27FC236}">
                <a16:creationId xmlns:a16="http://schemas.microsoft.com/office/drawing/2014/main" id="{9EE6023E-6F27-12E1-F64F-47C87DC98335}"/>
              </a:ext>
            </a:extLst>
          </p:cNvPr>
          <p:cNvSpPr>
            <a:spLocks noGrp="1"/>
          </p:cNvSpPr>
          <p:nvPr>
            <p:ph idx="1"/>
          </p:nvPr>
        </p:nvSpPr>
        <p:spPr>
          <a:xfrm>
            <a:off x="3931920" y="604380"/>
            <a:ext cx="7680960" cy="5120640"/>
          </a:xfrm>
        </p:spPr>
        <p:txBody>
          <a:bodyPr anchor="t"/>
          <a:lstStyle/>
          <a:p>
            <a:pPr marL="0" indent="0">
              <a:buNone/>
            </a:pPr>
            <a:r>
              <a:rPr lang="en-US" b="0" i="0" dirty="0">
                <a:solidFill>
                  <a:schemeClr val="tx2">
                    <a:lumMod val="50000"/>
                  </a:schemeClr>
                </a:solidFill>
                <a:effectLst/>
                <a:latin typeface="proxima-nova"/>
              </a:rPr>
              <a:t>According to the </a:t>
            </a:r>
            <a:r>
              <a:rPr lang="en-US" b="0" i="0" dirty="0">
                <a:solidFill>
                  <a:srgbClr val="202124"/>
                </a:solidFill>
                <a:effectLst/>
                <a:latin typeface="Google Sans"/>
              </a:rPr>
              <a:t>United States Department of Housing and Urban Development</a:t>
            </a:r>
            <a:r>
              <a:rPr lang="en-US" dirty="0">
                <a:solidFill>
                  <a:schemeClr val="tx2">
                    <a:lumMod val="50000"/>
                  </a:schemeClr>
                </a:solidFill>
                <a:latin typeface="proxima-nova"/>
              </a:rPr>
              <a:t> (HUD)</a:t>
            </a:r>
            <a:r>
              <a:rPr lang="en-US" b="0" i="0" dirty="0">
                <a:solidFill>
                  <a:schemeClr val="tx2">
                    <a:lumMod val="50000"/>
                  </a:schemeClr>
                </a:solidFill>
                <a:effectLst/>
                <a:latin typeface="proxima-nova"/>
              </a:rPr>
              <a:t>, a Continuum of Care (CoC) is “a community plan to organize and deliver housing and services to meet the specific needs of people who are homeless as they move to stable housing and maximize self-sufficiency. It includes action steps to end homelessness and prevent a return to homelessness.”</a:t>
            </a:r>
          </a:p>
        </p:txBody>
      </p:sp>
      <p:pic>
        <p:nvPicPr>
          <p:cNvPr id="4" name="Content Placeholder 3">
            <a:extLst>
              <a:ext uri="{FF2B5EF4-FFF2-40B4-BE49-F238E27FC236}">
                <a16:creationId xmlns:a16="http://schemas.microsoft.com/office/drawing/2014/main" id="{178EE86D-7863-B057-7C42-2FAAAAEB704B}"/>
              </a:ext>
            </a:extLst>
          </p:cNvPr>
          <p:cNvPicPr>
            <a:picLocks noChangeAspect="1"/>
          </p:cNvPicPr>
          <p:nvPr/>
        </p:nvPicPr>
        <p:blipFill rotWithShape="1">
          <a:blip r:embed="rId2"/>
          <a:srcRect l="402" r="29259" b="21306"/>
          <a:stretch/>
        </p:blipFill>
        <p:spPr>
          <a:xfrm>
            <a:off x="3931919" y="2323962"/>
            <a:ext cx="7276011" cy="3805541"/>
          </a:xfrm>
          <a:prstGeom prst="rect">
            <a:avLst/>
          </a:prstGeom>
        </p:spPr>
      </p:pic>
      <p:sp>
        <p:nvSpPr>
          <p:cNvPr id="5" name="Slide Number Placeholder 4">
            <a:extLst>
              <a:ext uri="{FF2B5EF4-FFF2-40B4-BE49-F238E27FC236}">
                <a16:creationId xmlns:a16="http://schemas.microsoft.com/office/drawing/2014/main" id="{BA4FA21E-C1B9-6DFE-8244-C11A14511C1E}"/>
              </a:ext>
            </a:extLst>
          </p:cNvPr>
          <p:cNvSpPr>
            <a:spLocks noGrp="1"/>
          </p:cNvSpPr>
          <p:nvPr>
            <p:ph type="sldNum" sz="quarter" idx="12"/>
          </p:nvPr>
        </p:nvSpPr>
        <p:spPr/>
        <p:txBody>
          <a:bodyPr/>
          <a:lstStyle/>
          <a:p>
            <a:fld id="{48472035-FD85-4FD8-89C3-73DAA8A20D9B}" type="slidenum">
              <a:rPr lang="en-US" sz="2800" smtClean="0"/>
              <a:t>7</a:t>
            </a:fld>
            <a:endParaRPr lang="en-US" sz="2800" dirty="0"/>
          </a:p>
        </p:txBody>
      </p:sp>
    </p:spTree>
    <p:extLst>
      <p:ext uri="{BB962C8B-B14F-4D97-AF65-F5344CB8AC3E}">
        <p14:creationId xmlns:p14="http://schemas.microsoft.com/office/powerpoint/2010/main" val="13431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05FF-C9C6-7A72-8FCF-680DA5B83941}"/>
              </a:ext>
            </a:extLst>
          </p:cNvPr>
          <p:cNvSpPr>
            <a:spLocks noGrp="1"/>
          </p:cNvSpPr>
          <p:nvPr>
            <p:ph type="title"/>
          </p:nvPr>
        </p:nvSpPr>
        <p:spPr/>
        <p:txBody>
          <a:bodyPr/>
          <a:lstStyle/>
          <a:p>
            <a:r>
              <a:rPr lang="en-US" i="0" dirty="0">
                <a:solidFill>
                  <a:schemeClr val="bg1"/>
                </a:solidFill>
                <a:effectLst/>
              </a:rPr>
              <a:t>The Four Parts of a Continuum</a:t>
            </a:r>
            <a:br>
              <a:rPr lang="en-US" b="1" i="0" dirty="0">
                <a:solidFill>
                  <a:schemeClr val="bg1"/>
                </a:solidFill>
                <a:effectLst/>
                <a:latin typeface="Corbel" panose="020B0503020204020204" pitchFamily="34" charset="0"/>
              </a:rPr>
            </a:br>
            <a:endParaRPr lang="en-US" dirty="0">
              <a:solidFill>
                <a:schemeClr val="bg1"/>
              </a:solidFill>
              <a:latin typeface="Corbel" panose="020B0503020204020204" pitchFamily="34" charset="0"/>
            </a:endParaRPr>
          </a:p>
        </p:txBody>
      </p:sp>
      <p:sp>
        <p:nvSpPr>
          <p:cNvPr id="3" name="Content Placeholder 2">
            <a:extLst>
              <a:ext uri="{FF2B5EF4-FFF2-40B4-BE49-F238E27FC236}">
                <a16:creationId xmlns:a16="http://schemas.microsoft.com/office/drawing/2014/main" id="{3619EF82-DA40-8362-BF47-1404377A4465}"/>
              </a:ext>
            </a:extLst>
          </p:cNvPr>
          <p:cNvSpPr>
            <a:spLocks noGrp="1"/>
          </p:cNvSpPr>
          <p:nvPr>
            <p:ph idx="1"/>
          </p:nvPr>
        </p:nvSpPr>
        <p:spPr>
          <a:xfrm>
            <a:off x="3869268" y="864107"/>
            <a:ext cx="7315200" cy="5497503"/>
          </a:xfrm>
        </p:spPr>
        <p:txBody>
          <a:bodyPr>
            <a:normAutofit lnSpcReduction="10000"/>
          </a:bodyPr>
          <a:lstStyle/>
          <a:p>
            <a:pPr marL="0" indent="0" algn="l">
              <a:lnSpc>
                <a:spcPct val="100000"/>
              </a:lnSpc>
              <a:buNone/>
            </a:pPr>
            <a:r>
              <a:rPr lang="en-US" b="0" i="0" dirty="0">
                <a:solidFill>
                  <a:schemeClr val="tx2">
                    <a:lumMod val="50000"/>
                  </a:schemeClr>
                </a:solidFill>
                <a:effectLst/>
                <a:latin typeface="proxima-nova"/>
              </a:rPr>
              <a:t>CoCs are tasked to can track and manage the homeless community in their area. This provides an overview of the state of homelessness in a CoC, and offer the information necessary to redirect services, funding, and resources as necessary. HUD identifies four necessary parts of a continuum:</a:t>
            </a:r>
          </a:p>
          <a:p>
            <a:pPr marL="457200" indent="-457200" algn="l">
              <a:lnSpc>
                <a:spcPct val="100000"/>
              </a:lnSpc>
              <a:buFont typeface="+mj-lt"/>
              <a:buAutoNum type="arabicPeriod"/>
            </a:pPr>
            <a:r>
              <a:rPr lang="en-US" b="0" i="0" dirty="0">
                <a:solidFill>
                  <a:schemeClr val="tx2">
                    <a:lumMod val="50000"/>
                  </a:schemeClr>
                </a:solidFill>
                <a:effectLst/>
                <a:latin typeface="proxima-nova"/>
              </a:rPr>
              <a:t>Outreach, intake, and assessment in order to identify service and housing needs and provide a link to the appropriate level of both;</a:t>
            </a:r>
          </a:p>
          <a:p>
            <a:pPr marL="457200" indent="-457200" algn="l">
              <a:lnSpc>
                <a:spcPct val="100000"/>
              </a:lnSpc>
              <a:buFont typeface="+mj-lt"/>
              <a:buAutoNum type="arabicPeriod"/>
            </a:pPr>
            <a:r>
              <a:rPr lang="en-US" b="0" i="0" dirty="0">
                <a:solidFill>
                  <a:schemeClr val="tx2">
                    <a:lumMod val="50000"/>
                  </a:schemeClr>
                </a:solidFill>
                <a:effectLst/>
                <a:latin typeface="proxima-nova"/>
              </a:rPr>
              <a:t>Emergency shelter to provide an immediate and safe alternative to sleeping on the streets, especially for homeless families with children;</a:t>
            </a:r>
          </a:p>
          <a:p>
            <a:pPr marL="457200" indent="-457200" algn="l">
              <a:lnSpc>
                <a:spcPct val="100000"/>
              </a:lnSpc>
              <a:buFont typeface="+mj-lt"/>
              <a:buAutoNum type="arabicPeriod"/>
            </a:pPr>
            <a:r>
              <a:rPr lang="en-US" b="0" i="0" dirty="0">
                <a:solidFill>
                  <a:schemeClr val="tx2">
                    <a:lumMod val="50000"/>
                  </a:schemeClr>
                </a:solidFill>
                <a:effectLst/>
                <a:latin typeface="proxima-nova"/>
              </a:rPr>
              <a:t>Transitional housing with supportive services to allow for the development of skills that will be needed once permanently housed; and</a:t>
            </a:r>
          </a:p>
          <a:p>
            <a:pPr marL="457200" indent="-457200" algn="l">
              <a:lnSpc>
                <a:spcPct val="100000"/>
              </a:lnSpc>
              <a:buFont typeface="+mj-lt"/>
              <a:buAutoNum type="arabicPeriod"/>
            </a:pPr>
            <a:r>
              <a:rPr lang="en-US" b="0" i="0" dirty="0">
                <a:solidFill>
                  <a:schemeClr val="tx2">
                    <a:lumMod val="50000"/>
                  </a:schemeClr>
                </a:solidFill>
                <a:effectLst/>
                <a:latin typeface="proxima-nova"/>
              </a:rPr>
              <a:t>Permanent supportive housing to provide individuals and families with an affordable place to live with services if needed.</a:t>
            </a:r>
          </a:p>
          <a:p>
            <a:endParaRPr lang="en-US" dirty="0"/>
          </a:p>
        </p:txBody>
      </p:sp>
      <p:sp>
        <p:nvSpPr>
          <p:cNvPr id="4" name="Slide Number Placeholder 3">
            <a:extLst>
              <a:ext uri="{FF2B5EF4-FFF2-40B4-BE49-F238E27FC236}">
                <a16:creationId xmlns:a16="http://schemas.microsoft.com/office/drawing/2014/main" id="{BA008203-71BB-1865-8279-2D1138DE80B4}"/>
              </a:ext>
            </a:extLst>
          </p:cNvPr>
          <p:cNvSpPr>
            <a:spLocks noGrp="1"/>
          </p:cNvSpPr>
          <p:nvPr>
            <p:ph type="sldNum" sz="quarter" idx="12"/>
          </p:nvPr>
        </p:nvSpPr>
        <p:spPr/>
        <p:txBody>
          <a:bodyPr/>
          <a:lstStyle/>
          <a:p>
            <a:fld id="{48472035-FD85-4FD8-89C3-73DAA8A20D9B}" type="slidenum">
              <a:rPr lang="en-US" sz="2800" smtClean="0"/>
              <a:t>8</a:t>
            </a:fld>
            <a:endParaRPr lang="en-US" sz="2800" dirty="0"/>
          </a:p>
        </p:txBody>
      </p:sp>
    </p:spTree>
    <p:extLst>
      <p:ext uri="{BB962C8B-B14F-4D97-AF65-F5344CB8AC3E}">
        <p14:creationId xmlns:p14="http://schemas.microsoft.com/office/powerpoint/2010/main" val="147645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67FD-ACDB-D941-F319-74EAAD333FD5}"/>
              </a:ext>
            </a:extLst>
          </p:cNvPr>
          <p:cNvSpPr>
            <a:spLocks noGrp="1"/>
          </p:cNvSpPr>
          <p:nvPr>
            <p:ph type="title"/>
          </p:nvPr>
        </p:nvSpPr>
        <p:spPr>
          <a:xfrm>
            <a:off x="130628" y="940527"/>
            <a:ext cx="3135085" cy="4976948"/>
          </a:xfrm>
        </p:spPr>
        <p:txBody>
          <a:bodyPr anchor="ctr">
            <a:normAutofit/>
          </a:bodyPr>
          <a:lstStyle/>
          <a:p>
            <a:r>
              <a:rPr lang="en-US" sz="3600" dirty="0">
                <a:solidFill>
                  <a:schemeClr val="bg1"/>
                </a:solidFill>
              </a:rPr>
              <a:t>Our CoC: Lake County Coalition for the Homeless</a:t>
            </a:r>
          </a:p>
        </p:txBody>
      </p:sp>
      <p:sp>
        <p:nvSpPr>
          <p:cNvPr id="3" name="Text Placeholder 2">
            <a:extLst>
              <a:ext uri="{FF2B5EF4-FFF2-40B4-BE49-F238E27FC236}">
                <a16:creationId xmlns:a16="http://schemas.microsoft.com/office/drawing/2014/main" id="{9F84D6A2-E91E-8E90-771E-A294A763C79C}"/>
              </a:ext>
            </a:extLst>
          </p:cNvPr>
          <p:cNvSpPr>
            <a:spLocks noGrp="1"/>
          </p:cNvSpPr>
          <p:nvPr>
            <p:ph type="body" idx="1"/>
          </p:nvPr>
        </p:nvSpPr>
        <p:spPr>
          <a:xfrm>
            <a:off x="3925388" y="2429692"/>
            <a:ext cx="7687492" cy="3801289"/>
          </a:xfrm>
        </p:spPr>
        <p:txBody>
          <a:bodyPr numCol="2" anchor="t">
            <a:noAutofit/>
          </a:bodyPr>
          <a:lstStyle/>
          <a:p>
            <a:r>
              <a:rPr lang="en-US" sz="2000">
                <a:solidFill>
                  <a:schemeClr val="tx2">
                    <a:lumMod val="50000"/>
                  </a:schemeClr>
                </a:solidFill>
                <a:latin typeface="proxima-nova"/>
              </a:rPr>
              <a:t>Member Organizations:</a:t>
            </a:r>
            <a:endParaRPr lang="en-US" sz="1400" b="0" i="0" strike="noStrike" dirty="0">
              <a:solidFill>
                <a:schemeClr val="tx2">
                  <a:lumMod val="50000"/>
                </a:schemeClr>
              </a:solidFill>
              <a:effectLst/>
              <a:latin typeface="proxima-nova"/>
            </a:endParaRPr>
          </a:p>
          <a:p>
            <a:pPr>
              <a:lnSpc>
                <a:spcPct val="150000"/>
              </a:lnSpc>
            </a:pPr>
            <a:r>
              <a:rPr lang="en-US" sz="1300" b="0" i="0" u="sng" strike="noStrike" dirty="0">
                <a:solidFill>
                  <a:srgbClr val="0070C0"/>
                </a:solidFill>
                <a:effectLst/>
                <a:latin typeface="proxima-nova"/>
                <a:hlinkClick r:id="rId3"/>
              </a:rPr>
              <a:t>City of Waukegan</a:t>
            </a:r>
            <a:endParaRPr lang="en-US" sz="1300" b="0" i="0" u="sng" strike="noStrike" dirty="0">
              <a:solidFill>
                <a:srgbClr val="0070C0"/>
              </a:solidFill>
              <a:effectLst/>
              <a:latin typeface="proxima-nova"/>
            </a:endParaRPr>
          </a:p>
          <a:p>
            <a:pPr>
              <a:lnSpc>
                <a:spcPct val="150000"/>
              </a:lnSpc>
            </a:pPr>
            <a:r>
              <a:rPr lang="en-US" sz="1300" u="sng" dirty="0">
                <a:solidFill>
                  <a:srgbClr val="0070C0"/>
                </a:solidFill>
                <a:latin typeface="proxima-nova"/>
                <a:hlinkClick r:id="rId4"/>
              </a:rPr>
              <a:t>Independence Center</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5"/>
              </a:rPr>
              <a:t>Ascension</a:t>
            </a:r>
            <a:endParaRPr lang="en-US" sz="1300" b="0" i="0" u="sng" dirty="0">
              <a:solidFill>
                <a:srgbClr val="0070C0"/>
              </a:solidFill>
              <a:effectLst/>
              <a:latin typeface="proxima-nova"/>
            </a:endParaRPr>
          </a:p>
          <a:p>
            <a:pPr>
              <a:lnSpc>
                <a:spcPct val="150000"/>
              </a:lnSpc>
            </a:pPr>
            <a:r>
              <a:rPr lang="en-US" sz="1300" u="sng" dirty="0">
                <a:solidFill>
                  <a:srgbClr val="0070C0"/>
                </a:solidFill>
                <a:latin typeface="proxima-nova"/>
                <a:hlinkClick r:id="rId6"/>
              </a:rPr>
              <a:t>Community Partners for Affordable Housing</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7"/>
              </a:rPr>
              <a:t>Lake County Haven</a:t>
            </a:r>
            <a:endParaRPr lang="en-US" sz="1300" b="0" i="0" u="sng" dirty="0">
              <a:solidFill>
                <a:srgbClr val="0070C0"/>
              </a:solidFill>
              <a:effectLst/>
              <a:latin typeface="proxima-nova"/>
            </a:endParaRPr>
          </a:p>
          <a:p>
            <a:pPr>
              <a:lnSpc>
                <a:spcPct val="150000"/>
              </a:lnSpc>
            </a:pPr>
            <a:r>
              <a:rPr lang="en-US" sz="1300" u="sng" dirty="0">
                <a:solidFill>
                  <a:srgbClr val="0070C0"/>
                </a:solidFill>
                <a:latin typeface="proxima-nova"/>
                <a:hlinkClick r:id="rId8"/>
              </a:rPr>
              <a:t>PADS Lake County</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9"/>
              </a:rPr>
              <a:t>Waukegan Township</a:t>
            </a:r>
            <a:endParaRPr lang="en-US" sz="1300" b="0" i="0" u="sng" dirty="0">
              <a:solidFill>
                <a:srgbClr val="0070C0"/>
              </a:solidFill>
              <a:effectLst/>
              <a:latin typeface="proxima-nova"/>
            </a:endParaRPr>
          </a:p>
          <a:p>
            <a:pPr>
              <a:lnSpc>
                <a:spcPct val="150000"/>
              </a:lnSpc>
            </a:pPr>
            <a:endParaRPr lang="en-US" sz="1300" u="sng" dirty="0">
              <a:solidFill>
                <a:srgbClr val="0070C0"/>
              </a:solidFill>
              <a:latin typeface="proxima-nova"/>
            </a:endParaRPr>
          </a:p>
          <a:p>
            <a:pPr>
              <a:lnSpc>
                <a:spcPct val="150000"/>
              </a:lnSpc>
            </a:pPr>
            <a:r>
              <a:rPr lang="en-US" sz="1300" u="sng" dirty="0">
                <a:solidFill>
                  <a:srgbClr val="0070C0"/>
                </a:solidFill>
                <a:latin typeface="proxima-nova"/>
                <a:hlinkClick r:id="rId10"/>
              </a:rPr>
              <a:t>Catholic Charities</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11"/>
              </a:rPr>
              <a:t>Prai</a:t>
            </a:r>
            <a:r>
              <a:rPr lang="en-US" sz="1300" u="sng" dirty="0">
                <a:solidFill>
                  <a:srgbClr val="0070C0"/>
                </a:solidFill>
                <a:latin typeface="proxima-nova"/>
                <a:hlinkClick r:id="rId11"/>
              </a:rPr>
              <a:t>rie State Legal Services</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12"/>
              </a:rPr>
              <a:t>Lake County Health Department &amp; Community Health Center</a:t>
            </a:r>
            <a:endParaRPr lang="en-US" sz="1300" b="0" i="0" u="sng" dirty="0">
              <a:solidFill>
                <a:srgbClr val="0070C0"/>
              </a:solidFill>
              <a:effectLst/>
              <a:latin typeface="proxima-nova"/>
            </a:endParaRPr>
          </a:p>
          <a:p>
            <a:pPr>
              <a:lnSpc>
                <a:spcPct val="150000"/>
              </a:lnSpc>
            </a:pPr>
            <a:r>
              <a:rPr lang="en-US" sz="1300" u="sng" dirty="0">
                <a:solidFill>
                  <a:srgbClr val="0070C0"/>
                </a:solidFill>
                <a:latin typeface="proxima-nova"/>
                <a:hlinkClick r:id="rId13"/>
              </a:rPr>
              <a:t>Kids Above All</a:t>
            </a:r>
            <a:endParaRPr lang="en-US" sz="1300" u="sng" dirty="0">
              <a:solidFill>
                <a:srgbClr val="0070C0"/>
              </a:solidFill>
              <a:latin typeface="proxima-nova"/>
            </a:endParaRPr>
          </a:p>
          <a:p>
            <a:pPr>
              <a:lnSpc>
                <a:spcPct val="150000"/>
              </a:lnSpc>
            </a:pPr>
            <a:r>
              <a:rPr lang="en-US" sz="1300" b="0" i="0" u="sng" dirty="0">
                <a:solidFill>
                  <a:srgbClr val="0070C0"/>
                </a:solidFill>
                <a:effectLst/>
                <a:latin typeface="proxima-nova"/>
                <a:hlinkClick r:id="rId14"/>
              </a:rPr>
              <a:t>Family First Center of Lake County</a:t>
            </a:r>
            <a:endParaRPr lang="en-US" sz="1300" b="0" i="0" u="sng" dirty="0">
              <a:solidFill>
                <a:srgbClr val="0070C0"/>
              </a:solidFill>
              <a:effectLst/>
              <a:latin typeface="proxima-nova"/>
            </a:endParaRPr>
          </a:p>
          <a:p>
            <a:pPr>
              <a:lnSpc>
                <a:spcPct val="150000"/>
              </a:lnSpc>
            </a:pPr>
            <a:endParaRPr lang="en-US" sz="1300" b="0" i="0" u="sng" dirty="0">
              <a:solidFill>
                <a:srgbClr val="0070C0"/>
              </a:solidFill>
              <a:effectLst/>
              <a:latin typeface="+mj-lt"/>
            </a:endParaRPr>
          </a:p>
        </p:txBody>
      </p:sp>
      <p:sp>
        <p:nvSpPr>
          <p:cNvPr id="4" name="TextBox 3">
            <a:extLst>
              <a:ext uri="{FF2B5EF4-FFF2-40B4-BE49-F238E27FC236}">
                <a16:creationId xmlns:a16="http://schemas.microsoft.com/office/drawing/2014/main" id="{9AE535DC-C847-E786-448D-EF977A0214E7}"/>
              </a:ext>
            </a:extLst>
          </p:cNvPr>
          <p:cNvSpPr txBox="1"/>
          <p:nvPr/>
        </p:nvSpPr>
        <p:spPr>
          <a:xfrm>
            <a:off x="3925388" y="962563"/>
            <a:ext cx="7491549" cy="1323439"/>
          </a:xfrm>
          <a:prstGeom prst="rect">
            <a:avLst/>
          </a:prstGeom>
          <a:noFill/>
        </p:spPr>
        <p:txBody>
          <a:bodyPr wrap="square" rtlCol="0">
            <a:spAutoFit/>
          </a:bodyPr>
          <a:lstStyle/>
          <a:p>
            <a:r>
              <a:rPr lang="en-US" sz="2000" dirty="0">
                <a:solidFill>
                  <a:schemeClr val="tx2">
                    <a:lumMod val="50000"/>
                  </a:schemeClr>
                </a:solidFill>
                <a:latin typeface="proxima-nova"/>
              </a:rPr>
              <a:t>An independent non-profit that unites agencies in the goal to eliminate homelessness in Lake County through the provision of leadership in the areas of assessment, advocacy, and community education. </a:t>
            </a:r>
          </a:p>
        </p:txBody>
      </p:sp>
      <p:sp>
        <p:nvSpPr>
          <p:cNvPr id="5" name="Slide Number Placeholder 4">
            <a:extLst>
              <a:ext uri="{FF2B5EF4-FFF2-40B4-BE49-F238E27FC236}">
                <a16:creationId xmlns:a16="http://schemas.microsoft.com/office/drawing/2014/main" id="{118AB678-8DE6-0720-1057-B88357CC52D5}"/>
              </a:ext>
            </a:extLst>
          </p:cNvPr>
          <p:cNvSpPr>
            <a:spLocks noGrp="1"/>
          </p:cNvSpPr>
          <p:nvPr>
            <p:ph type="sldNum" sz="quarter" idx="12"/>
          </p:nvPr>
        </p:nvSpPr>
        <p:spPr/>
        <p:txBody>
          <a:bodyPr/>
          <a:lstStyle/>
          <a:p>
            <a:fld id="{48472035-FD85-4FD8-89C3-73DAA8A20D9B}" type="slidenum">
              <a:rPr lang="en-US" sz="2800" smtClean="0"/>
              <a:t>9</a:t>
            </a:fld>
            <a:endParaRPr lang="en-US" sz="2800" dirty="0"/>
          </a:p>
        </p:txBody>
      </p:sp>
    </p:spTree>
    <p:extLst>
      <p:ext uri="{BB962C8B-B14F-4D97-AF65-F5344CB8AC3E}">
        <p14:creationId xmlns:p14="http://schemas.microsoft.com/office/powerpoint/2010/main" val="303536855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e5b53e-d438-4eaf-bc1b-cd886cd4d18d">
      <Terms xmlns="http://schemas.microsoft.com/office/infopath/2007/PartnerControls"/>
    </lcf76f155ced4ddcb4097134ff3c332f>
    <TaxCatchAll xmlns="ef05f1e8-72d5-417b-b199-ed4deeb1ea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3417EC1A5150489D8C546EF1A4DCC1" ma:contentTypeVersion="15" ma:contentTypeDescription="Create a new document." ma:contentTypeScope="" ma:versionID="9373063742d495dea716df9f011eb50b">
  <xsd:schema xmlns:xsd="http://www.w3.org/2001/XMLSchema" xmlns:xs="http://www.w3.org/2001/XMLSchema" xmlns:p="http://schemas.microsoft.com/office/2006/metadata/properties" xmlns:ns2="8ae5b53e-d438-4eaf-bc1b-cd886cd4d18d" xmlns:ns3="6462d7cc-24bf-4b2e-af96-4a2451b72ef6" xmlns:ns4="ef05f1e8-72d5-417b-b199-ed4deeb1ea1a" targetNamespace="http://schemas.microsoft.com/office/2006/metadata/properties" ma:root="true" ma:fieldsID="0d1406b396cb776e2e1edfd0540b9769" ns2:_="" ns3:_="" ns4:_="">
    <xsd:import namespace="8ae5b53e-d438-4eaf-bc1b-cd886cd4d18d"/>
    <xsd:import namespace="6462d7cc-24bf-4b2e-af96-4a2451b72ef6"/>
    <xsd:import namespace="ef05f1e8-72d5-417b-b199-ed4deeb1ea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5b53e-d438-4eaf-bc1b-cd886cd4d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cff012-ee14-4b5b-bba5-913c131cba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62d7cc-24bf-4b2e-af96-4a2451b72e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05f1e8-72d5-417b-b199-ed4deeb1ea1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8bba969-ce79-40bb-b5ac-8a990abc5010}" ma:internalName="TaxCatchAll" ma:showField="CatchAllData" ma:web="ef05f1e8-72d5-417b-b199-ed4deeb1ea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6A11C-ABD5-4FF4-A075-015290E56E80}">
  <ds:schemaRefs>
    <ds:schemaRef ds:uri="http://schemas.microsoft.com/sharepoint/v3/contenttype/forms"/>
  </ds:schemaRefs>
</ds:datastoreItem>
</file>

<file path=customXml/itemProps2.xml><?xml version="1.0" encoding="utf-8"?>
<ds:datastoreItem xmlns:ds="http://schemas.openxmlformats.org/officeDocument/2006/customXml" ds:itemID="{D01E286E-23D2-4368-AEE0-401C3970D7B6}">
  <ds:schemaRefs>
    <ds:schemaRef ds:uri="http://schemas.microsoft.com/office/2006/metadata/properties"/>
    <ds:schemaRef ds:uri="http://schemas.microsoft.com/office/infopath/2007/PartnerControls"/>
    <ds:schemaRef ds:uri="8ae5b53e-d438-4eaf-bc1b-cd886cd4d18d"/>
    <ds:schemaRef ds:uri="ef05f1e8-72d5-417b-b199-ed4deeb1ea1a"/>
  </ds:schemaRefs>
</ds:datastoreItem>
</file>

<file path=customXml/itemProps3.xml><?xml version="1.0" encoding="utf-8"?>
<ds:datastoreItem xmlns:ds="http://schemas.openxmlformats.org/officeDocument/2006/customXml" ds:itemID="{F7402905-3B5C-42C7-973F-A9C4B2B03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5b53e-d438-4eaf-bc1b-cd886cd4d18d"/>
    <ds:schemaRef ds:uri="6462d7cc-24bf-4b2e-af96-4a2451b72ef6"/>
    <ds:schemaRef ds:uri="ef05f1e8-72d5-417b-b199-ed4deeb1e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6754</TotalTime>
  <Words>2489</Words>
  <Application>Microsoft Office PowerPoint</Application>
  <PresentationFormat>Widescreen</PresentationFormat>
  <Paragraphs>257</Paragraphs>
  <Slides>28</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Corbel</vt:lpstr>
      <vt:lpstr>Franklin Gothic Book</vt:lpstr>
      <vt:lpstr>Google Sans</vt:lpstr>
      <vt:lpstr>Noteworthy Bold</vt:lpstr>
      <vt:lpstr>proxima-nova</vt:lpstr>
      <vt:lpstr>Segoe UI</vt:lpstr>
      <vt:lpstr>Times New Roman</vt:lpstr>
      <vt:lpstr>Wingdings 2</vt:lpstr>
      <vt:lpstr>Frame</vt:lpstr>
      <vt:lpstr>Lived Experience Member Onboarding</vt:lpstr>
      <vt:lpstr>Introductions</vt:lpstr>
      <vt:lpstr>Tech Assistance</vt:lpstr>
      <vt:lpstr>Contents</vt:lpstr>
      <vt:lpstr>Homelessness in Lake County</vt:lpstr>
      <vt:lpstr>Homelessness Nationally</vt:lpstr>
      <vt:lpstr>What is a Continuum of Care?</vt:lpstr>
      <vt:lpstr>The Four Parts of a Continuum </vt:lpstr>
      <vt:lpstr>Our CoC: Lake County Coalition for the Homeless</vt:lpstr>
      <vt:lpstr>Coordinated Entry System</vt:lpstr>
      <vt:lpstr>Coordinated Entry System Goals</vt:lpstr>
      <vt:lpstr>PowerPoint Presentation</vt:lpstr>
      <vt:lpstr>The By-Name List</vt:lpstr>
      <vt:lpstr>Housing Placement Process</vt:lpstr>
      <vt:lpstr>PowerPoint Presentation</vt:lpstr>
      <vt:lpstr>LCCH Committees</vt:lpstr>
      <vt:lpstr>LCCH Elected Leadership Roster</vt:lpstr>
      <vt:lpstr>LCCH Meeting Map</vt:lpstr>
      <vt:lpstr>Responsibilities of All Members</vt:lpstr>
      <vt:lpstr>Best Practices for Board and Committee Meetings </vt:lpstr>
      <vt:lpstr>Meeting Term Definitions</vt:lpstr>
      <vt:lpstr>Acronym Guide</vt:lpstr>
      <vt:lpstr>Get Involved!</vt:lpstr>
      <vt:lpstr>Disclaimers</vt:lpstr>
      <vt:lpstr>CoC Policies &amp; Bylaws</vt:lpstr>
      <vt:lpstr>Buddy System</vt:lpstr>
      <vt:lpstr>Payment Logistics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Continuum of Care 101 Training</dc:title>
  <dc:creator>OConnell, Brenda</dc:creator>
  <cp:lastModifiedBy>Dulski, Danielle</cp:lastModifiedBy>
  <cp:revision>31</cp:revision>
  <cp:lastPrinted>2017-11-28T14:14:48Z</cp:lastPrinted>
  <dcterms:created xsi:type="dcterms:W3CDTF">2017-11-07T16:20:23Z</dcterms:created>
  <dcterms:modified xsi:type="dcterms:W3CDTF">2024-04-03T21:39:49Z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0x0101009B3417EC1A5150489D8C546EF1A4DCC1</vt:lpwstr>
  </property>
  <property fmtid="{D5CDD505-2E9C-101B-9397-08002B2CF9AE}" pid="3" name="MediaServiceImageTags">
    <vt:lpwstr/>
  </property>
</Properties>
</file>